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337" r:id="rId5"/>
    <p:sldId id="398" r:id="rId6"/>
    <p:sldId id="402" r:id="rId7"/>
    <p:sldId id="404" r:id="rId8"/>
    <p:sldId id="405" r:id="rId9"/>
    <p:sldId id="403" r:id="rId10"/>
    <p:sldId id="406" r:id="rId11"/>
    <p:sldId id="407" r:id="rId12"/>
    <p:sldId id="408"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929E"/>
    <a:srgbClr val="7A7C8D"/>
    <a:srgbClr val="222F5B"/>
    <a:srgbClr val="C8C8CE"/>
    <a:srgbClr val="C5BCDC"/>
    <a:srgbClr val="9E8FC4"/>
    <a:srgbClr val="ACE8FE"/>
    <a:srgbClr val="FEB800"/>
    <a:srgbClr val="FFCD05"/>
    <a:srgbClr val="94E1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0080" autoAdjust="0"/>
  </p:normalViewPr>
  <p:slideViewPr>
    <p:cSldViewPr snapToGrid="0">
      <p:cViewPr varScale="1">
        <p:scale>
          <a:sx n="67" d="100"/>
          <a:sy n="67" d="100"/>
        </p:scale>
        <p:origin x="568" y="32"/>
      </p:cViewPr>
      <p:guideLst/>
    </p:cSldViewPr>
  </p:slideViewPr>
  <p:outlineViewPr>
    <p:cViewPr>
      <p:scale>
        <a:sx n="33" d="100"/>
        <a:sy n="33" d="100"/>
      </p:scale>
      <p:origin x="0" y="-125880"/>
    </p:cViewPr>
  </p:outlineViewPr>
  <p:notesTextViewPr>
    <p:cViewPr>
      <p:scale>
        <a:sx n="1" d="1"/>
        <a:sy n="1" d="1"/>
      </p:scale>
      <p:origin x="0" y="0"/>
    </p:cViewPr>
  </p:notesTextViewPr>
  <p:sorterViewPr>
    <p:cViewPr>
      <p:scale>
        <a:sx n="1" d="1"/>
        <a:sy n="1" d="1"/>
      </p:scale>
      <p:origin x="0" y="0"/>
    </p:cViewPr>
  </p:sorterViewPr>
  <p:notesViewPr>
    <p:cSldViewPr snapToGrid="0">
      <p:cViewPr>
        <p:scale>
          <a:sx n="1" d="2"/>
          <a:sy n="1" d="2"/>
        </p:scale>
        <p:origin x="6000" y="25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DC440F87-E45B-6C16-FF0D-0E88859A69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C79F4837-42B5-CCF7-A58C-69B3D82811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51E0FB-D787-4646-807A-00DFF4748557}" type="datetimeFigureOut">
              <a:rPr lang="de-DE" smtClean="0"/>
              <a:t>08.09.2025</a:t>
            </a:fld>
            <a:endParaRPr lang="de-DE"/>
          </a:p>
        </p:txBody>
      </p:sp>
      <p:sp>
        <p:nvSpPr>
          <p:cNvPr id="4" name="Fußzeilenplatzhalter 3">
            <a:extLst>
              <a:ext uri="{FF2B5EF4-FFF2-40B4-BE49-F238E27FC236}">
                <a16:creationId xmlns:a16="http://schemas.microsoft.com/office/drawing/2014/main" id="{2B92271F-B67A-314F-E863-01CBE426180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83863EDE-F19A-9E8F-8CAD-C40E27FA1C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0672C92-B76A-44C1-8DBB-52CF16492400}" type="slidenum">
              <a:rPr lang="de-DE" smtClean="0"/>
              <a:t>‹Nr.›</a:t>
            </a:fld>
            <a:endParaRPr lang="de-DE"/>
          </a:p>
        </p:txBody>
      </p:sp>
    </p:spTree>
    <p:extLst>
      <p:ext uri="{BB962C8B-B14F-4D97-AF65-F5344CB8AC3E}">
        <p14:creationId xmlns:p14="http://schemas.microsoft.com/office/powerpoint/2010/main" val="308935961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0E1B88-A964-40AC-9622-82CC7E7A989E}" type="datetimeFigureOut">
              <a:rPr lang="de-DE" smtClean="0"/>
              <a:t>08.09.2025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D51A63-0547-4863-9EA0-0FD3A855120B}" type="slidenum">
              <a:rPr lang="de-DE" smtClean="0"/>
              <a:t>‹Nr.›</a:t>
            </a:fld>
            <a:endParaRPr lang="de-DE"/>
          </a:p>
        </p:txBody>
      </p:sp>
    </p:spTree>
    <p:extLst>
      <p:ext uri="{BB962C8B-B14F-4D97-AF65-F5344CB8AC3E}">
        <p14:creationId xmlns:p14="http://schemas.microsoft.com/office/powerpoint/2010/main" val="3505466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E38AD-4952-4FC8-09A7-1082B3A77D4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C1528A8-9E40-65BD-F783-160EDD2768D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81C3483-5866-981D-86CE-694829C34FEB}"/>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CD93E754-E8D9-EB56-A63E-BBC8D90D9DBB}"/>
              </a:ext>
            </a:extLst>
          </p:cNvPr>
          <p:cNvSpPr>
            <a:spLocks noGrp="1"/>
          </p:cNvSpPr>
          <p:nvPr>
            <p:ph type="sldNum" sz="quarter" idx="5"/>
          </p:nvPr>
        </p:nvSpPr>
        <p:spPr/>
        <p:txBody>
          <a:bodyPr/>
          <a:lstStyle/>
          <a:p>
            <a:fld id="{59D51A63-0547-4863-9EA0-0FD3A855120B}" type="slidenum">
              <a:rPr lang="de-DE" smtClean="0"/>
              <a:t>2</a:t>
            </a:fld>
            <a:endParaRPr lang="de-DE"/>
          </a:p>
        </p:txBody>
      </p:sp>
    </p:spTree>
    <p:extLst>
      <p:ext uri="{BB962C8B-B14F-4D97-AF65-F5344CB8AC3E}">
        <p14:creationId xmlns:p14="http://schemas.microsoft.com/office/powerpoint/2010/main" val="865316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ADADF-CF16-7A87-8682-C6C21CD4DE5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0E05E64-E44D-4E59-036B-5637BF199C9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54D35FD-65D1-09BC-2DF2-549E70E17632}"/>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66FFFBF1-A3FC-BF49-DD01-8C29672675C9}"/>
              </a:ext>
            </a:extLst>
          </p:cNvPr>
          <p:cNvSpPr>
            <a:spLocks noGrp="1"/>
          </p:cNvSpPr>
          <p:nvPr>
            <p:ph type="sldNum" sz="quarter" idx="5"/>
          </p:nvPr>
        </p:nvSpPr>
        <p:spPr/>
        <p:txBody>
          <a:bodyPr/>
          <a:lstStyle/>
          <a:p>
            <a:fld id="{59D51A63-0547-4863-9EA0-0FD3A855120B}" type="slidenum">
              <a:rPr lang="de-DE" smtClean="0"/>
              <a:t>3</a:t>
            </a:fld>
            <a:endParaRPr lang="de-DE"/>
          </a:p>
        </p:txBody>
      </p:sp>
    </p:spTree>
    <p:extLst>
      <p:ext uri="{BB962C8B-B14F-4D97-AF65-F5344CB8AC3E}">
        <p14:creationId xmlns:p14="http://schemas.microsoft.com/office/powerpoint/2010/main" val="1763351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258D0-63E3-5C27-D307-9A3CAD7C485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43B811D-3E46-3FB7-ECFC-7B85A1AFA5D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165AC28-DB48-9C68-B733-50D9CCD314F4}"/>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BA917581-1837-7207-2F8C-2BC4C2430494}"/>
              </a:ext>
            </a:extLst>
          </p:cNvPr>
          <p:cNvSpPr>
            <a:spLocks noGrp="1"/>
          </p:cNvSpPr>
          <p:nvPr>
            <p:ph type="sldNum" sz="quarter" idx="5"/>
          </p:nvPr>
        </p:nvSpPr>
        <p:spPr/>
        <p:txBody>
          <a:bodyPr/>
          <a:lstStyle/>
          <a:p>
            <a:fld id="{59D51A63-0547-4863-9EA0-0FD3A855120B}" type="slidenum">
              <a:rPr lang="de-DE" smtClean="0"/>
              <a:t>4</a:t>
            </a:fld>
            <a:endParaRPr lang="de-DE"/>
          </a:p>
        </p:txBody>
      </p:sp>
    </p:spTree>
    <p:extLst>
      <p:ext uri="{BB962C8B-B14F-4D97-AF65-F5344CB8AC3E}">
        <p14:creationId xmlns:p14="http://schemas.microsoft.com/office/powerpoint/2010/main" val="4222457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CC644-FEF7-E9A7-C13A-BF0CEBECDAF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C9B19C3-3CB1-FE9F-B401-46789328319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B679ABB-DCA0-0EFD-C001-AB4F4B4860FD}"/>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C0E21FFB-4C8B-82AE-7DBE-4E228D495496}"/>
              </a:ext>
            </a:extLst>
          </p:cNvPr>
          <p:cNvSpPr>
            <a:spLocks noGrp="1"/>
          </p:cNvSpPr>
          <p:nvPr>
            <p:ph type="sldNum" sz="quarter" idx="5"/>
          </p:nvPr>
        </p:nvSpPr>
        <p:spPr/>
        <p:txBody>
          <a:bodyPr/>
          <a:lstStyle/>
          <a:p>
            <a:fld id="{59D51A63-0547-4863-9EA0-0FD3A855120B}" type="slidenum">
              <a:rPr lang="de-DE" smtClean="0"/>
              <a:t>5</a:t>
            </a:fld>
            <a:endParaRPr lang="de-DE"/>
          </a:p>
        </p:txBody>
      </p:sp>
    </p:spTree>
    <p:extLst>
      <p:ext uri="{BB962C8B-B14F-4D97-AF65-F5344CB8AC3E}">
        <p14:creationId xmlns:p14="http://schemas.microsoft.com/office/powerpoint/2010/main" val="1194647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9EAA3-9574-4B00-461B-1FBDC4A16F4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402499A-F1D7-23BA-6B7F-3134B7BE13D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A81BB45-900C-5ED2-2D9B-F8580CB544A5}"/>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F2452787-17B6-D710-7207-5115BEE608CC}"/>
              </a:ext>
            </a:extLst>
          </p:cNvPr>
          <p:cNvSpPr>
            <a:spLocks noGrp="1"/>
          </p:cNvSpPr>
          <p:nvPr>
            <p:ph type="sldNum" sz="quarter" idx="5"/>
          </p:nvPr>
        </p:nvSpPr>
        <p:spPr/>
        <p:txBody>
          <a:bodyPr/>
          <a:lstStyle/>
          <a:p>
            <a:fld id="{59D51A63-0547-4863-9EA0-0FD3A855120B}" type="slidenum">
              <a:rPr lang="de-DE" smtClean="0"/>
              <a:t>6</a:t>
            </a:fld>
            <a:endParaRPr lang="de-DE"/>
          </a:p>
        </p:txBody>
      </p:sp>
    </p:spTree>
    <p:extLst>
      <p:ext uri="{BB962C8B-B14F-4D97-AF65-F5344CB8AC3E}">
        <p14:creationId xmlns:p14="http://schemas.microsoft.com/office/powerpoint/2010/main" val="1896747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5CCE1-7EA5-3040-5D30-A3B463007B9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B2A9067-C885-8C83-BF48-92D9AF6885F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C38A0FF-6626-81A1-9F1C-25390C2B21FD}"/>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CFBF8A45-6849-85CC-9877-B6B7A6593100}"/>
              </a:ext>
            </a:extLst>
          </p:cNvPr>
          <p:cNvSpPr>
            <a:spLocks noGrp="1"/>
          </p:cNvSpPr>
          <p:nvPr>
            <p:ph type="sldNum" sz="quarter" idx="5"/>
          </p:nvPr>
        </p:nvSpPr>
        <p:spPr/>
        <p:txBody>
          <a:bodyPr/>
          <a:lstStyle/>
          <a:p>
            <a:fld id="{59D51A63-0547-4863-9EA0-0FD3A855120B}" type="slidenum">
              <a:rPr lang="de-DE" smtClean="0"/>
              <a:t>7</a:t>
            </a:fld>
            <a:endParaRPr lang="de-DE"/>
          </a:p>
        </p:txBody>
      </p:sp>
    </p:spTree>
    <p:extLst>
      <p:ext uri="{BB962C8B-B14F-4D97-AF65-F5344CB8AC3E}">
        <p14:creationId xmlns:p14="http://schemas.microsoft.com/office/powerpoint/2010/main" val="911604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7096E-A606-8F63-A975-C7684C8AF65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FEC6E2B-D0F8-0E67-26BC-49F58D1D657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FDDB864-A2ED-EE5B-249D-2CDF8E480AA5}"/>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0AD197F8-A6A7-1F46-6519-6FE095E89110}"/>
              </a:ext>
            </a:extLst>
          </p:cNvPr>
          <p:cNvSpPr>
            <a:spLocks noGrp="1"/>
          </p:cNvSpPr>
          <p:nvPr>
            <p:ph type="sldNum" sz="quarter" idx="5"/>
          </p:nvPr>
        </p:nvSpPr>
        <p:spPr/>
        <p:txBody>
          <a:bodyPr/>
          <a:lstStyle/>
          <a:p>
            <a:fld id="{59D51A63-0547-4863-9EA0-0FD3A855120B}" type="slidenum">
              <a:rPr lang="de-DE" smtClean="0"/>
              <a:t>8</a:t>
            </a:fld>
            <a:endParaRPr lang="de-DE"/>
          </a:p>
        </p:txBody>
      </p:sp>
    </p:spTree>
    <p:extLst>
      <p:ext uri="{BB962C8B-B14F-4D97-AF65-F5344CB8AC3E}">
        <p14:creationId xmlns:p14="http://schemas.microsoft.com/office/powerpoint/2010/main" val="1563356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181A51-8AEC-5311-600B-641FCF57805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890C047-12BF-DD4C-BE34-56A10C8CFFA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860C01F-72C9-6933-C8F6-76451EBE9889}"/>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B865C174-82C6-DA96-2C06-7729021F3EA0}"/>
              </a:ext>
            </a:extLst>
          </p:cNvPr>
          <p:cNvSpPr>
            <a:spLocks noGrp="1"/>
          </p:cNvSpPr>
          <p:nvPr>
            <p:ph type="sldNum" sz="quarter" idx="5"/>
          </p:nvPr>
        </p:nvSpPr>
        <p:spPr/>
        <p:txBody>
          <a:bodyPr/>
          <a:lstStyle/>
          <a:p>
            <a:fld id="{59D51A63-0547-4863-9EA0-0FD3A855120B}" type="slidenum">
              <a:rPr lang="de-DE" smtClean="0"/>
              <a:t>9</a:t>
            </a:fld>
            <a:endParaRPr lang="de-DE"/>
          </a:p>
        </p:txBody>
      </p:sp>
    </p:spTree>
    <p:extLst>
      <p:ext uri="{BB962C8B-B14F-4D97-AF65-F5344CB8AC3E}">
        <p14:creationId xmlns:p14="http://schemas.microsoft.com/office/powerpoint/2010/main" val="36315386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Master" Target="../slideMasters/slideMaster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0.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1">
    <p:bg>
      <p:bgPr>
        <a:solidFill>
          <a:schemeClr val="tx1"/>
        </a:solidFill>
        <a:effectLst/>
      </p:bgPr>
    </p:bg>
    <p:spTree>
      <p:nvGrpSpPr>
        <p:cNvPr id="1" name=""/>
        <p:cNvGrpSpPr/>
        <p:nvPr/>
      </p:nvGrpSpPr>
      <p:grpSpPr>
        <a:xfrm>
          <a:off x="0" y="0"/>
          <a:ext cx="0" cy="0"/>
          <a:chOff x="0" y="0"/>
          <a:chExt cx="0" cy="0"/>
        </a:xfrm>
      </p:grpSpPr>
      <p:sp>
        <p:nvSpPr>
          <p:cNvPr id="7" name="Bildplatzhalter 11">
            <a:extLst>
              <a:ext uri="{FF2B5EF4-FFF2-40B4-BE49-F238E27FC236}">
                <a16:creationId xmlns:a16="http://schemas.microsoft.com/office/drawing/2014/main" id="{412271DC-1FEE-21EA-8804-BFED7DF39F47}"/>
              </a:ext>
            </a:extLst>
          </p:cNvPr>
          <p:cNvSpPr>
            <a:spLocks noGrp="1"/>
          </p:cNvSpPr>
          <p:nvPr>
            <p:ph type="pic" sz="quarter" idx="13"/>
          </p:nvPr>
        </p:nvSpPr>
        <p:spPr>
          <a:xfrm>
            <a:off x="4282089" y="0"/>
            <a:ext cx="7909911" cy="6879021"/>
          </a:xfrm>
          <a:custGeom>
            <a:avLst/>
            <a:gdLst>
              <a:gd name="connsiteX0" fmla="*/ 1143023 w 8487929"/>
              <a:gd name="connsiteY0" fmla="*/ 0 h 6858000"/>
              <a:gd name="connsiteX1" fmla="*/ 7344906 w 8487929"/>
              <a:gd name="connsiteY1" fmla="*/ 0 h 6858000"/>
              <a:gd name="connsiteX2" fmla="*/ 8487929 w 8487929"/>
              <a:gd name="connsiteY2" fmla="*/ 1143023 h 6858000"/>
              <a:gd name="connsiteX3" fmla="*/ 8487929 w 8487929"/>
              <a:gd name="connsiteY3" fmla="*/ 6858000 h 6858000"/>
              <a:gd name="connsiteX4" fmla="*/ 8487929 w 8487929"/>
              <a:gd name="connsiteY4" fmla="*/ 6858000 h 6858000"/>
              <a:gd name="connsiteX5" fmla="*/ 0 w 8487929"/>
              <a:gd name="connsiteY5" fmla="*/ 6858000 h 6858000"/>
              <a:gd name="connsiteX6" fmla="*/ 0 w 8487929"/>
              <a:gd name="connsiteY6" fmla="*/ 6858000 h 6858000"/>
              <a:gd name="connsiteX7" fmla="*/ 0 w 8487929"/>
              <a:gd name="connsiteY7" fmla="*/ 1143023 h 6858000"/>
              <a:gd name="connsiteX8" fmla="*/ 1143023 w 8487929"/>
              <a:gd name="connsiteY8" fmla="*/ 0 h 6858000"/>
              <a:gd name="connsiteX0" fmla="*/ 1143023 w 8508950"/>
              <a:gd name="connsiteY0" fmla="*/ 179111 h 7037111"/>
              <a:gd name="connsiteX1" fmla="*/ 7344906 w 8508950"/>
              <a:gd name="connsiteY1" fmla="*/ 179111 h 7037111"/>
              <a:gd name="connsiteX2" fmla="*/ 8508950 w 8508950"/>
              <a:gd name="connsiteY2" fmla="*/ 323651 h 7037111"/>
              <a:gd name="connsiteX3" fmla="*/ 8487929 w 8508950"/>
              <a:gd name="connsiteY3" fmla="*/ 7037111 h 7037111"/>
              <a:gd name="connsiteX4" fmla="*/ 8487929 w 8508950"/>
              <a:gd name="connsiteY4" fmla="*/ 7037111 h 7037111"/>
              <a:gd name="connsiteX5" fmla="*/ 0 w 8508950"/>
              <a:gd name="connsiteY5" fmla="*/ 7037111 h 7037111"/>
              <a:gd name="connsiteX6" fmla="*/ 0 w 8508950"/>
              <a:gd name="connsiteY6" fmla="*/ 7037111 h 7037111"/>
              <a:gd name="connsiteX7" fmla="*/ 0 w 8508950"/>
              <a:gd name="connsiteY7" fmla="*/ 1322134 h 7037111"/>
              <a:gd name="connsiteX8" fmla="*/ 1143023 w 8508950"/>
              <a:gd name="connsiteY8" fmla="*/ 179111 h 7037111"/>
              <a:gd name="connsiteX0" fmla="*/ 1143023 w 8508950"/>
              <a:gd name="connsiteY0" fmla="*/ 200182 h 7058182"/>
              <a:gd name="connsiteX1" fmla="*/ 7344906 w 8508950"/>
              <a:gd name="connsiteY1" fmla="*/ 200182 h 7058182"/>
              <a:gd name="connsiteX2" fmla="*/ 8508950 w 8508950"/>
              <a:gd name="connsiteY2" fmla="*/ 313191 h 7058182"/>
              <a:gd name="connsiteX3" fmla="*/ 8487929 w 8508950"/>
              <a:gd name="connsiteY3" fmla="*/ 7058182 h 7058182"/>
              <a:gd name="connsiteX4" fmla="*/ 8487929 w 8508950"/>
              <a:gd name="connsiteY4" fmla="*/ 7058182 h 7058182"/>
              <a:gd name="connsiteX5" fmla="*/ 0 w 8508950"/>
              <a:gd name="connsiteY5" fmla="*/ 7058182 h 7058182"/>
              <a:gd name="connsiteX6" fmla="*/ 0 w 8508950"/>
              <a:gd name="connsiteY6" fmla="*/ 7058182 h 7058182"/>
              <a:gd name="connsiteX7" fmla="*/ 0 w 8508950"/>
              <a:gd name="connsiteY7" fmla="*/ 1343205 h 7058182"/>
              <a:gd name="connsiteX8" fmla="*/ 1143023 w 8508950"/>
              <a:gd name="connsiteY8" fmla="*/ 200182 h 7058182"/>
              <a:gd name="connsiteX0" fmla="*/ 1143023 w 8508950"/>
              <a:gd name="connsiteY0" fmla="*/ 0 h 6858000"/>
              <a:gd name="connsiteX1" fmla="*/ 8508950 w 8508950"/>
              <a:gd name="connsiteY1" fmla="*/ 113009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1143023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112579 w 8508950"/>
              <a:gd name="connsiteY6" fmla="*/ 2162526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3153103 w 8508950"/>
              <a:gd name="connsiteY6" fmla="*/ 23622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785241 w 8508950"/>
              <a:gd name="connsiteY6" fmla="*/ 1742113 h 6858000"/>
              <a:gd name="connsiteX7" fmla="*/ 4212044 w 8508950"/>
              <a:gd name="connsiteY7" fmla="*/ 0 h 6858000"/>
              <a:gd name="connsiteX0" fmla="*/ 4369699 w 8508950"/>
              <a:gd name="connsiteY0" fmla="*/ 0 h 6868510"/>
              <a:gd name="connsiteX1" fmla="*/ 8508950 w 8508950"/>
              <a:gd name="connsiteY1" fmla="*/ 18416 h 6868510"/>
              <a:gd name="connsiteX2" fmla="*/ 8487929 w 8508950"/>
              <a:gd name="connsiteY2" fmla="*/ 6868510 h 6868510"/>
              <a:gd name="connsiteX3" fmla="*/ 8487929 w 8508950"/>
              <a:gd name="connsiteY3" fmla="*/ 6868510 h 6868510"/>
              <a:gd name="connsiteX4" fmla="*/ 0 w 8508950"/>
              <a:gd name="connsiteY4" fmla="*/ 6868510 h 6868510"/>
              <a:gd name="connsiteX5" fmla="*/ 0 w 8508950"/>
              <a:gd name="connsiteY5" fmla="*/ 6868510 h 6868510"/>
              <a:gd name="connsiteX6" fmla="*/ 2785241 w 8508950"/>
              <a:gd name="connsiteY6" fmla="*/ 1752623 h 6868510"/>
              <a:gd name="connsiteX7" fmla="*/ 4369699 w 8508950"/>
              <a:gd name="connsiteY7" fmla="*/ 0 h 6868510"/>
              <a:gd name="connsiteX0" fmla="*/ 4369699 w 8519460"/>
              <a:gd name="connsiteY0" fmla="*/ 0 h 6868510"/>
              <a:gd name="connsiteX1" fmla="*/ 8519460 w 8519460"/>
              <a:gd name="connsiteY1" fmla="*/ 7905 h 6868510"/>
              <a:gd name="connsiteX2" fmla="*/ 8487929 w 8519460"/>
              <a:gd name="connsiteY2" fmla="*/ 6868510 h 6868510"/>
              <a:gd name="connsiteX3" fmla="*/ 8487929 w 8519460"/>
              <a:gd name="connsiteY3" fmla="*/ 6868510 h 6868510"/>
              <a:gd name="connsiteX4" fmla="*/ 0 w 8519460"/>
              <a:gd name="connsiteY4" fmla="*/ 6868510 h 6868510"/>
              <a:gd name="connsiteX5" fmla="*/ 0 w 8519460"/>
              <a:gd name="connsiteY5" fmla="*/ 6868510 h 6868510"/>
              <a:gd name="connsiteX6" fmla="*/ 2785241 w 8519460"/>
              <a:gd name="connsiteY6" fmla="*/ 1752623 h 6868510"/>
              <a:gd name="connsiteX7" fmla="*/ 4369699 w 8519460"/>
              <a:gd name="connsiteY7" fmla="*/ 0 h 6868510"/>
              <a:gd name="connsiteX0" fmla="*/ 4369699 w 8498439"/>
              <a:gd name="connsiteY0" fmla="*/ 2605 h 6871115"/>
              <a:gd name="connsiteX1" fmla="*/ 8498439 w 8498439"/>
              <a:gd name="connsiteY1" fmla="*/ 0 h 6871115"/>
              <a:gd name="connsiteX2" fmla="*/ 8487929 w 8498439"/>
              <a:gd name="connsiteY2" fmla="*/ 6871115 h 6871115"/>
              <a:gd name="connsiteX3" fmla="*/ 8487929 w 8498439"/>
              <a:gd name="connsiteY3" fmla="*/ 6871115 h 6871115"/>
              <a:gd name="connsiteX4" fmla="*/ 0 w 8498439"/>
              <a:gd name="connsiteY4" fmla="*/ 6871115 h 6871115"/>
              <a:gd name="connsiteX5" fmla="*/ 0 w 8498439"/>
              <a:gd name="connsiteY5" fmla="*/ 6871115 h 6871115"/>
              <a:gd name="connsiteX6" fmla="*/ 2785241 w 8498439"/>
              <a:gd name="connsiteY6" fmla="*/ 1755228 h 6871115"/>
              <a:gd name="connsiteX7" fmla="*/ 4369699 w 8498439"/>
              <a:gd name="connsiteY7" fmla="*/ 2605 h 6871115"/>
              <a:gd name="connsiteX0" fmla="*/ 4369699 w 8487929"/>
              <a:gd name="connsiteY0" fmla="*/ 0 h 6868510"/>
              <a:gd name="connsiteX1" fmla="*/ 8487929 w 8487929"/>
              <a:gd name="connsiteY1" fmla="*/ 6868510 h 6868510"/>
              <a:gd name="connsiteX2" fmla="*/ 8487929 w 8487929"/>
              <a:gd name="connsiteY2" fmla="*/ 6868510 h 6868510"/>
              <a:gd name="connsiteX3" fmla="*/ 0 w 8487929"/>
              <a:gd name="connsiteY3" fmla="*/ 6868510 h 6868510"/>
              <a:gd name="connsiteX4" fmla="*/ 0 w 8487929"/>
              <a:gd name="connsiteY4" fmla="*/ 6868510 h 6868510"/>
              <a:gd name="connsiteX5" fmla="*/ 2785241 w 8487929"/>
              <a:gd name="connsiteY5" fmla="*/ 1752623 h 6868510"/>
              <a:gd name="connsiteX6" fmla="*/ 4369699 w 8487929"/>
              <a:gd name="connsiteY6" fmla="*/ 0 h 6868510"/>
              <a:gd name="connsiteX0" fmla="*/ 5431244 w 8487929"/>
              <a:gd name="connsiteY0" fmla="*/ 0 h 6847490"/>
              <a:gd name="connsiteX1" fmla="*/ 8487929 w 8487929"/>
              <a:gd name="connsiteY1" fmla="*/ 6847490 h 6847490"/>
              <a:gd name="connsiteX2" fmla="*/ 8487929 w 8487929"/>
              <a:gd name="connsiteY2" fmla="*/ 6847490 h 6847490"/>
              <a:gd name="connsiteX3" fmla="*/ 0 w 8487929"/>
              <a:gd name="connsiteY3" fmla="*/ 6847490 h 6847490"/>
              <a:gd name="connsiteX4" fmla="*/ 0 w 8487929"/>
              <a:gd name="connsiteY4" fmla="*/ 6847490 h 6847490"/>
              <a:gd name="connsiteX5" fmla="*/ 2785241 w 8487929"/>
              <a:gd name="connsiteY5" fmla="*/ 1731603 h 6847490"/>
              <a:gd name="connsiteX6" fmla="*/ 5431244 w 8487929"/>
              <a:gd name="connsiteY6" fmla="*/ 0 h 6847490"/>
              <a:gd name="connsiteX0" fmla="*/ 5431244 w 8487929"/>
              <a:gd name="connsiteY0" fmla="*/ 0 h 6847490"/>
              <a:gd name="connsiteX1" fmla="*/ 6650422 w 8487929"/>
              <a:gd name="connsiteY1" fmla="*/ 2722180 h 6847490"/>
              <a:gd name="connsiteX2" fmla="*/ 8487929 w 8487929"/>
              <a:gd name="connsiteY2" fmla="*/ 6847490 h 6847490"/>
              <a:gd name="connsiteX3" fmla="*/ 8487929 w 8487929"/>
              <a:gd name="connsiteY3" fmla="*/ 6847490 h 6847490"/>
              <a:gd name="connsiteX4" fmla="*/ 0 w 8487929"/>
              <a:gd name="connsiteY4" fmla="*/ 6847490 h 6847490"/>
              <a:gd name="connsiteX5" fmla="*/ 0 w 8487929"/>
              <a:gd name="connsiteY5" fmla="*/ 6847490 h 6847490"/>
              <a:gd name="connsiteX6" fmla="*/ 2785241 w 8487929"/>
              <a:gd name="connsiteY6" fmla="*/ 1731603 h 6847490"/>
              <a:gd name="connsiteX7" fmla="*/ 5431244 w 8487929"/>
              <a:gd name="connsiteY7" fmla="*/ 0 h 6847490"/>
              <a:gd name="connsiteX0" fmla="*/ 5431244 w 8510753"/>
              <a:gd name="connsiteY0" fmla="*/ 21020 h 6868510"/>
              <a:gd name="connsiteX1" fmla="*/ 8510753 w 8510753"/>
              <a:gd name="connsiteY1" fmla="*/ 0 h 6868510"/>
              <a:gd name="connsiteX2" fmla="*/ 8487929 w 8510753"/>
              <a:gd name="connsiteY2" fmla="*/ 6868510 h 6868510"/>
              <a:gd name="connsiteX3" fmla="*/ 8487929 w 8510753"/>
              <a:gd name="connsiteY3" fmla="*/ 6868510 h 6868510"/>
              <a:gd name="connsiteX4" fmla="*/ 0 w 8510753"/>
              <a:gd name="connsiteY4" fmla="*/ 6868510 h 6868510"/>
              <a:gd name="connsiteX5" fmla="*/ 0 w 8510753"/>
              <a:gd name="connsiteY5" fmla="*/ 6868510 h 6868510"/>
              <a:gd name="connsiteX6" fmla="*/ 2785241 w 8510753"/>
              <a:gd name="connsiteY6" fmla="*/ 1752623 h 6868510"/>
              <a:gd name="connsiteX7" fmla="*/ 5431244 w 8510753"/>
              <a:gd name="connsiteY7" fmla="*/ 21020 h 6868510"/>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487929"/>
              <a:gd name="connsiteY0" fmla="*/ 0 h 6879021"/>
              <a:gd name="connsiteX1" fmla="*/ 8006257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014963 w 8487929"/>
              <a:gd name="connsiteY3" fmla="*/ 685800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163912"/>
              <a:gd name="connsiteY0" fmla="*/ 0 h 6879022"/>
              <a:gd name="connsiteX1" fmla="*/ 8163912 w 8163912"/>
              <a:gd name="connsiteY1" fmla="*/ 10511 h 6879022"/>
              <a:gd name="connsiteX2" fmla="*/ 8035984 w 8163912"/>
              <a:gd name="connsiteY2" fmla="*/ 6879022 h 6879022"/>
              <a:gd name="connsiteX3" fmla="*/ 8014963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6879022"/>
              <a:gd name="connsiteX1" fmla="*/ 8163912 w 8163912"/>
              <a:gd name="connsiteY1" fmla="*/ 10511 h 6879022"/>
              <a:gd name="connsiteX2" fmla="*/ 8035984 w 8163912"/>
              <a:gd name="connsiteY2" fmla="*/ 6879022 h 6879022"/>
              <a:gd name="connsiteX3" fmla="*/ 8141087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7299435"/>
              <a:gd name="connsiteX1" fmla="*/ 8163912 w 8163912"/>
              <a:gd name="connsiteY1" fmla="*/ 10511 h 7299435"/>
              <a:gd name="connsiteX2" fmla="*/ 8035984 w 8163912"/>
              <a:gd name="connsiteY2" fmla="*/ 6879022 h 7299435"/>
              <a:gd name="connsiteX3" fmla="*/ 8046494 w 8163912"/>
              <a:gd name="connsiteY3" fmla="*/ 7299435 h 7299435"/>
              <a:gd name="connsiteX4" fmla="*/ 0 w 8163912"/>
              <a:gd name="connsiteY4" fmla="*/ 6868511 h 7299435"/>
              <a:gd name="connsiteX5" fmla="*/ 0 w 8163912"/>
              <a:gd name="connsiteY5" fmla="*/ 6879021 h 7299435"/>
              <a:gd name="connsiteX6" fmla="*/ 2785241 w 8163912"/>
              <a:gd name="connsiteY6" fmla="*/ 1752624 h 7299435"/>
              <a:gd name="connsiteX7" fmla="*/ 5420734 w 8163912"/>
              <a:gd name="connsiteY7" fmla="*/ 0 h 7299435"/>
              <a:gd name="connsiteX0" fmla="*/ 5420734 w 8645584"/>
              <a:gd name="connsiteY0" fmla="*/ 0 h 7299435"/>
              <a:gd name="connsiteX1" fmla="*/ 8163912 w 8645584"/>
              <a:gd name="connsiteY1" fmla="*/ 10511 h 7299435"/>
              <a:gd name="connsiteX2" fmla="*/ 8645584 w 8645584"/>
              <a:gd name="connsiteY2" fmla="*/ 6836981 h 7299435"/>
              <a:gd name="connsiteX3" fmla="*/ 8046494 w 8645584"/>
              <a:gd name="connsiteY3" fmla="*/ 7299435 h 7299435"/>
              <a:gd name="connsiteX4" fmla="*/ 0 w 8645584"/>
              <a:gd name="connsiteY4" fmla="*/ 6868511 h 7299435"/>
              <a:gd name="connsiteX5" fmla="*/ 0 w 8645584"/>
              <a:gd name="connsiteY5" fmla="*/ 6879021 h 7299435"/>
              <a:gd name="connsiteX6" fmla="*/ 2785241 w 8645584"/>
              <a:gd name="connsiteY6" fmla="*/ 1752624 h 7299435"/>
              <a:gd name="connsiteX7" fmla="*/ 5420734 w 8645584"/>
              <a:gd name="connsiteY7" fmla="*/ 0 h 7299435"/>
              <a:gd name="connsiteX0" fmla="*/ 5420734 w 8645584"/>
              <a:gd name="connsiteY0" fmla="*/ 0 h 6879021"/>
              <a:gd name="connsiteX1" fmla="*/ 8163912 w 8645584"/>
              <a:gd name="connsiteY1" fmla="*/ 10511 h 6879021"/>
              <a:gd name="connsiteX2" fmla="*/ 8645584 w 8645584"/>
              <a:gd name="connsiteY2" fmla="*/ 6836981 h 6879021"/>
              <a:gd name="connsiteX3" fmla="*/ 0 w 8645584"/>
              <a:gd name="connsiteY3" fmla="*/ 6868511 h 6879021"/>
              <a:gd name="connsiteX4" fmla="*/ 0 w 8645584"/>
              <a:gd name="connsiteY4" fmla="*/ 6879021 h 6879021"/>
              <a:gd name="connsiteX5" fmla="*/ 2785241 w 8645584"/>
              <a:gd name="connsiteY5" fmla="*/ 1752624 h 6879021"/>
              <a:gd name="connsiteX6" fmla="*/ 5420734 w 8645584"/>
              <a:gd name="connsiteY6" fmla="*/ 0 h 6879021"/>
              <a:gd name="connsiteX0" fmla="*/ 5420734 w 8193639"/>
              <a:gd name="connsiteY0" fmla="*/ 0 h 6879021"/>
              <a:gd name="connsiteX1" fmla="*/ 8163912 w 8193639"/>
              <a:gd name="connsiteY1" fmla="*/ 10511 h 6879021"/>
              <a:gd name="connsiteX2" fmla="*/ 8193639 w 8193639"/>
              <a:gd name="connsiteY2" fmla="*/ 6868512 h 6879021"/>
              <a:gd name="connsiteX3" fmla="*/ 0 w 8193639"/>
              <a:gd name="connsiteY3" fmla="*/ 6868511 h 6879021"/>
              <a:gd name="connsiteX4" fmla="*/ 0 w 8193639"/>
              <a:gd name="connsiteY4" fmla="*/ 6879021 h 6879021"/>
              <a:gd name="connsiteX5" fmla="*/ 2785241 w 8193639"/>
              <a:gd name="connsiteY5" fmla="*/ 1752624 h 6879021"/>
              <a:gd name="connsiteX6" fmla="*/ 5420734 w 8193639"/>
              <a:gd name="connsiteY6" fmla="*/ 0 h 6879021"/>
              <a:gd name="connsiteX0" fmla="*/ 5420734 w 8163912"/>
              <a:gd name="connsiteY0" fmla="*/ 0 h 6879021"/>
              <a:gd name="connsiteX1" fmla="*/ 8163912 w 8163912"/>
              <a:gd name="connsiteY1" fmla="*/ 10511 h 6879021"/>
              <a:gd name="connsiteX2" fmla="*/ 8099046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58001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51598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7372665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7906065 w 8163912"/>
              <a:gd name="connsiteY2" fmla="*/ 6860045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7906805"/>
              <a:gd name="connsiteY0" fmla="*/ 0 h 6879021"/>
              <a:gd name="connsiteX1" fmla="*/ 7867578 w 7906805"/>
              <a:gd name="connsiteY1" fmla="*/ 1 h 6879021"/>
              <a:gd name="connsiteX2" fmla="*/ 7906065 w 7906805"/>
              <a:gd name="connsiteY2" fmla="*/ 6860045 h 6879021"/>
              <a:gd name="connsiteX3" fmla="*/ 0 w 7906805"/>
              <a:gd name="connsiteY3" fmla="*/ 6868511 h 6879021"/>
              <a:gd name="connsiteX4" fmla="*/ 0 w 7906805"/>
              <a:gd name="connsiteY4" fmla="*/ 6879021 h 6879021"/>
              <a:gd name="connsiteX5" fmla="*/ 2785241 w 7906805"/>
              <a:gd name="connsiteY5" fmla="*/ 1752624 h 6879021"/>
              <a:gd name="connsiteX6" fmla="*/ 5420734 w 7906805"/>
              <a:gd name="connsiteY6" fmla="*/ 0 h 6879021"/>
              <a:gd name="connsiteX0" fmla="*/ 5420734 w 7909911"/>
              <a:gd name="connsiteY0" fmla="*/ 0 h 6879021"/>
              <a:gd name="connsiteX1" fmla="*/ 7909911 w 7909911"/>
              <a:gd name="connsiteY1" fmla="*/ 1 h 6879021"/>
              <a:gd name="connsiteX2" fmla="*/ 7906065 w 7909911"/>
              <a:gd name="connsiteY2" fmla="*/ 6860045 h 6879021"/>
              <a:gd name="connsiteX3" fmla="*/ 0 w 7909911"/>
              <a:gd name="connsiteY3" fmla="*/ 6868511 h 6879021"/>
              <a:gd name="connsiteX4" fmla="*/ 0 w 7909911"/>
              <a:gd name="connsiteY4" fmla="*/ 6879021 h 6879021"/>
              <a:gd name="connsiteX5" fmla="*/ 2785241 w 7909911"/>
              <a:gd name="connsiteY5" fmla="*/ 1752624 h 6879021"/>
              <a:gd name="connsiteX6" fmla="*/ 5420734 w 7909911"/>
              <a:gd name="connsiteY6" fmla="*/ 0 h 6879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09911" h="6879021">
                <a:moveTo>
                  <a:pt x="5420734" y="0"/>
                </a:moveTo>
                <a:lnTo>
                  <a:pt x="7909911" y="1"/>
                </a:lnTo>
                <a:cubicBezTo>
                  <a:pt x="7902303" y="2282498"/>
                  <a:pt x="7913673" y="4577548"/>
                  <a:pt x="7906065" y="6860045"/>
                </a:cubicBezTo>
                <a:lnTo>
                  <a:pt x="0" y="6868511"/>
                </a:lnTo>
                <a:lnTo>
                  <a:pt x="0" y="6879021"/>
                </a:lnTo>
                <a:lnTo>
                  <a:pt x="2785241" y="1752624"/>
                </a:lnTo>
                <a:cubicBezTo>
                  <a:pt x="3510455" y="459198"/>
                  <a:pt x="4778950" y="10510"/>
                  <a:pt x="5420734" y="0"/>
                </a:cubicBezTo>
                <a:close/>
              </a:path>
            </a:pathLst>
          </a:custGeom>
          <a:solidFill>
            <a:schemeClr val="bg2"/>
          </a:solidFill>
        </p:spPr>
        <p:txBody>
          <a:bodyPr lIns="108000" tIns="108000" rIns="108000" bIns="108000">
            <a:normAutofit/>
          </a:bodyPr>
          <a:lstStyle>
            <a:lvl1pPr marL="0" indent="0" algn="r">
              <a:buNone/>
              <a:defRPr sz="1400">
                <a:solidFill>
                  <a:schemeClr val="tx2"/>
                </a:solidFill>
              </a:defRPr>
            </a:lvl1pPr>
          </a:lstStyle>
          <a:p>
            <a:r>
              <a:rPr lang="de-DE"/>
              <a:t>Bild durch Klicken auf Symbol hinzufügen</a:t>
            </a:r>
            <a:endParaRPr lang="de-DE" dirty="0"/>
          </a:p>
        </p:txBody>
      </p:sp>
      <p:sp>
        <p:nvSpPr>
          <p:cNvPr id="2" name="Titel 1">
            <a:extLst>
              <a:ext uri="{FF2B5EF4-FFF2-40B4-BE49-F238E27FC236}">
                <a16:creationId xmlns:a16="http://schemas.microsoft.com/office/drawing/2014/main" id="{1DCE0B43-E304-4D94-1B78-9F6913C1EC31}"/>
              </a:ext>
            </a:extLst>
          </p:cNvPr>
          <p:cNvSpPr>
            <a:spLocks noGrp="1"/>
          </p:cNvSpPr>
          <p:nvPr>
            <p:ph type="ctrTitle" hasCustomPrompt="1"/>
          </p:nvPr>
        </p:nvSpPr>
        <p:spPr>
          <a:xfrm>
            <a:off x="540000" y="2488461"/>
            <a:ext cx="5001818" cy="886397"/>
          </a:xfrm>
        </p:spPr>
        <p:txBody>
          <a:bodyPr wrap="square" anchor="b">
            <a:spAutoFit/>
          </a:bodyPr>
          <a:lstStyle>
            <a:lvl1pPr algn="l">
              <a:defRPr sz="3200" baseline="0">
                <a:solidFill>
                  <a:schemeClr val="bg1"/>
                </a:solidFill>
              </a:defRPr>
            </a:lvl1pPr>
          </a:lstStyle>
          <a:p>
            <a:r>
              <a:rPr lang="de-DE" dirty="0"/>
              <a:t>Ausführliche Headline max. 2 Zeilen</a:t>
            </a:r>
          </a:p>
        </p:txBody>
      </p:sp>
      <p:sp>
        <p:nvSpPr>
          <p:cNvPr id="3" name="Untertitel 2">
            <a:extLst>
              <a:ext uri="{FF2B5EF4-FFF2-40B4-BE49-F238E27FC236}">
                <a16:creationId xmlns:a16="http://schemas.microsoft.com/office/drawing/2014/main" id="{BB1B751B-813B-DAC5-3929-B25B05FD821F}"/>
              </a:ext>
            </a:extLst>
          </p:cNvPr>
          <p:cNvSpPr>
            <a:spLocks noGrp="1"/>
          </p:cNvSpPr>
          <p:nvPr>
            <p:ph type="subTitle" idx="1" hasCustomPrompt="1"/>
          </p:nvPr>
        </p:nvSpPr>
        <p:spPr>
          <a:xfrm>
            <a:off x="539998" y="3508241"/>
            <a:ext cx="5001818" cy="307777"/>
          </a:xfrm>
        </p:spPr>
        <p:txBody>
          <a:bodyPr wrap="square" lIns="0" tIns="0" rIns="0" bIns="0">
            <a:spAutoFit/>
          </a:bodyPr>
          <a:lstStyle>
            <a:lvl1pPr marL="0" indent="0" algn="l">
              <a:lnSpc>
                <a:spcPct val="100000"/>
              </a:lnSpc>
              <a:spcBef>
                <a:spcPts val="0"/>
              </a:spcBef>
              <a:buNone/>
              <a:defRPr sz="2000"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Mehr Details zur Headline, max. 3 Zeilen</a:t>
            </a:r>
          </a:p>
        </p:txBody>
      </p:sp>
      <p:sp>
        <p:nvSpPr>
          <p:cNvPr id="11" name="Textplatzhalter 10">
            <a:extLst>
              <a:ext uri="{FF2B5EF4-FFF2-40B4-BE49-F238E27FC236}">
                <a16:creationId xmlns:a16="http://schemas.microsoft.com/office/drawing/2014/main" id="{45DAECE8-790E-FF32-CD04-EE9B459F841E}"/>
              </a:ext>
            </a:extLst>
          </p:cNvPr>
          <p:cNvSpPr>
            <a:spLocks noGrp="1"/>
          </p:cNvSpPr>
          <p:nvPr>
            <p:ph type="body" sz="quarter" idx="14" hasCustomPrompt="1"/>
          </p:nvPr>
        </p:nvSpPr>
        <p:spPr>
          <a:xfrm>
            <a:off x="539998" y="4564954"/>
            <a:ext cx="3376448" cy="184666"/>
          </a:xfrm>
        </p:spPr>
        <p:txBody>
          <a:bodyPr lIns="0" tIns="0" rIns="0" bIns="0">
            <a:spAutoFit/>
          </a:bodyPr>
          <a:lstStyle>
            <a:lvl1pPr marL="0" indent="0">
              <a:buNone/>
              <a:defRPr sz="1200" b="1" cap="all" baseline="0">
                <a:solidFill>
                  <a:schemeClr val="accent2"/>
                </a:solidFill>
              </a:defRPr>
            </a:lvl1pPr>
          </a:lstStyle>
          <a:p>
            <a:r>
              <a:rPr lang="de-DE" dirty="0"/>
              <a:t>Datum, Autor</a:t>
            </a:r>
          </a:p>
        </p:txBody>
      </p:sp>
      <p:sp>
        <p:nvSpPr>
          <p:cNvPr id="5" name="Textplatzhalter 4">
            <a:extLst>
              <a:ext uri="{FF2B5EF4-FFF2-40B4-BE49-F238E27FC236}">
                <a16:creationId xmlns:a16="http://schemas.microsoft.com/office/drawing/2014/main" id="{E5044068-2B5F-A64F-F0AC-FF406DEAE100}"/>
              </a:ext>
            </a:extLst>
          </p:cNvPr>
          <p:cNvSpPr>
            <a:spLocks noGrp="1"/>
          </p:cNvSpPr>
          <p:nvPr>
            <p:ph type="body" sz="quarter" idx="15" hasCustomPrompt="1"/>
          </p:nvPr>
        </p:nvSpPr>
        <p:spPr>
          <a:xfrm>
            <a:off x="539999" y="1440000"/>
            <a:ext cx="5544000" cy="169277"/>
          </a:xfrm>
        </p:spPr>
        <p:txBody>
          <a:bodyPr>
            <a:spAutoFit/>
          </a:bodyPr>
          <a:lstStyle>
            <a:lvl1pPr>
              <a:defRPr sz="1100" cap="all" spc="250" baseline="0">
                <a:solidFill>
                  <a:schemeClr val="accent2"/>
                </a:solidFill>
              </a:defRPr>
            </a:lvl1pPr>
          </a:lstStyle>
          <a:p>
            <a:pPr lvl="0"/>
            <a:r>
              <a:rPr lang="de-DE" dirty="0" err="1"/>
              <a:t>Overline</a:t>
            </a:r>
            <a:r>
              <a:rPr lang="de-DE" dirty="0"/>
              <a:t> #1</a:t>
            </a:r>
          </a:p>
        </p:txBody>
      </p:sp>
      <p:sp>
        <p:nvSpPr>
          <p:cNvPr id="12" name="Textplatzhalter 11">
            <a:extLst>
              <a:ext uri="{FF2B5EF4-FFF2-40B4-BE49-F238E27FC236}">
                <a16:creationId xmlns:a16="http://schemas.microsoft.com/office/drawing/2014/main" id="{B806E4BA-7D7D-0D70-8156-8750145B9EE5}"/>
              </a:ext>
            </a:extLst>
          </p:cNvPr>
          <p:cNvSpPr>
            <a:spLocks noGrp="1"/>
          </p:cNvSpPr>
          <p:nvPr>
            <p:ph type="body" sz="quarter" idx="16" hasCustomPrompt="1"/>
          </p:nvPr>
        </p:nvSpPr>
        <p:spPr>
          <a:xfrm>
            <a:off x="539998" y="1728000"/>
            <a:ext cx="5556001" cy="169277"/>
          </a:xfrm>
        </p:spPr>
        <p:txBody>
          <a:bodyPr>
            <a:spAutoFit/>
          </a:bodyPr>
          <a:lstStyle>
            <a:lvl1pPr>
              <a:defRPr lang="de-DE" sz="1100" kern="1200" cap="all" spc="250" baseline="0" dirty="0">
                <a:solidFill>
                  <a:schemeClr val="bg1"/>
                </a:solidFill>
                <a:latin typeface="+mn-lt"/>
                <a:ea typeface="+mn-ea"/>
                <a:cs typeface="+mn-cs"/>
              </a:defRPr>
            </a:lvl1pPr>
            <a:lvl2pPr marL="179388" indent="0">
              <a:buNone/>
              <a:defRPr/>
            </a:lvl2pPr>
          </a:lstStyle>
          <a:p>
            <a:pPr marL="0" lvl="0" indent="0" algn="l" defTabSz="914400" rtl="0" eaLnBrk="1" latinLnBrk="0" hangingPunct="1">
              <a:lnSpc>
                <a:spcPct val="100000"/>
              </a:lnSpc>
              <a:spcBef>
                <a:spcPts val="800"/>
              </a:spcBef>
              <a:buFont typeface="Arial" panose="020B0604020202020204" pitchFamily="34" charset="0"/>
              <a:buNone/>
            </a:pPr>
            <a:r>
              <a:rPr lang="de-DE" dirty="0" err="1"/>
              <a:t>Overline</a:t>
            </a:r>
            <a:r>
              <a:rPr lang="de-DE" dirty="0"/>
              <a:t> #2</a:t>
            </a:r>
          </a:p>
        </p:txBody>
      </p:sp>
      <p:pic>
        <p:nvPicPr>
          <p:cNvPr id="13" name="Grafik 12" hidden="1">
            <a:extLst>
              <a:ext uri="{FF2B5EF4-FFF2-40B4-BE49-F238E27FC236}">
                <a16:creationId xmlns:a16="http://schemas.microsoft.com/office/drawing/2014/main" id="{DA66C92F-63EE-7E6B-3DBB-BA7CFC47D099}"/>
              </a:ext>
            </a:extLst>
          </p:cNvPr>
          <p:cNvPicPr>
            <a:picLocks noChangeAspect="1"/>
          </p:cNvPicPr>
          <p:nvPr userDrawn="1"/>
        </p:nvPicPr>
        <p:blipFill>
          <a:blip r:embed="rId2">
            <a:extLst>
              <a:ext uri="{96DAC541-7B7A-43D3-8B79-37D633B846F1}">
                <asvg:svgBlip xmlns:asvg="http://schemas.microsoft.com/office/drawing/2016/SVG/main" r:embed="rId3"/>
              </a:ext>
            </a:extLst>
          </a:blip>
          <a:srcRect l="19392" t="36891" r="21971" b="40252"/>
          <a:stretch/>
        </p:blipFill>
        <p:spPr>
          <a:xfrm>
            <a:off x="522000" y="539182"/>
            <a:ext cx="1698987" cy="468000"/>
          </a:xfrm>
          <a:prstGeom prst="rect">
            <a:avLst/>
          </a:prstGeom>
        </p:spPr>
      </p:pic>
      <p:pic>
        <p:nvPicPr>
          <p:cNvPr id="8" name="Grafik 7">
            <a:extLst>
              <a:ext uri="{FF2B5EF4-FFF2-40B4-BE49-F238E27FC236}">
                <a16:creationId xmlns:a16="http://schemas.microsoft.com/office/drawing/2014/main" id="{766342D5-E6FD-027E-B544-303B83E8E78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0153" y="358937"/>
            <a:ext cx="2042680" cy="824400"/>
          </a:xfrm>
          <a:prstGeom prst="rect">
            <a:avLst/>
          </a:prstGeom>
        </p:spPr>
      </p:pic>
      <p:pic>
        <p:nvPicPr>
          <p:cNvPr id="10" name="Grafik 9">
            <a:extLst>
              <a:ext uri="{FF2B5EF4-FFF2-40B4-BE49-F238E27FC236}">
                <a16:creationId xmlns:a16="http://schemas.microsoft.com/office/drawing/2014/main" id="{E734DA11-FC33-D76F-CAE8-CF263C4122BD}"/>
              </a:ext>
            </a:extLst>
          </p:cNvPr>
          <p:cNvPicPr>
            <a:picLocks noChangeAspect="1"/>
          </p:cNvPicPr>
          <p:nvPr userDrawn="1"/>
        </p:nvPicPr>
        <p:blipFill>
          <a:blip r:embed="rId6">
            <a:extLst>
              <a:ext uri="{96DAC541-7B7A-43D3-8B79-37D633B846F1}">
                <asvg:svgBlip xmlns:asvg="http://schemas.microsoft.com/office/drawing/2016/SVG/main" r:embed="rId7"/>
              </a:ext>
            </a:extLst>
          </a:blip>
          <a:srcRect l="11793" t="47038" r="9546" b="47577"/>
          <a:stretch/>
        </p:blipFill>
        <p:spPr>
          <a:xfrm>
            <a:off x="527050" y="6192000"/>
            <a:ext cx="3564000" cy="102439"/>
          </a:xfrm>
          <a:prstGeom prst="rect">
            <a:avLst/>
          </a:prstGeom>
        </p:spPr>
      </p:pic>
    </p:spTree>
    <p:extLst>
      <p:ext uri="{BB962C8B-B14F-4D97-AF65-F5344CB8AC3E}">
        <p14:creationId xmlns:p14="http://schemas.microsoft.com/office/powerpoint/2010/main" val="3640930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2x conten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ACA4B7-DE27-8847-5F90-429CAE65017E}"/>
              </a:ext>
            </a:extLst>
          </p:cNvPr>
          <p:cNvSpPr>
            <a:spLocks noGrp="1"/>
          </p:cNvSpPr>
          <p:nvPr>
            <p:ph type="title"/>
          </p:nvPr>
        </p:nvSpPr>
        <p:spPr>
          <a:xfrm>
            <a:off x="540000" y="1080000"/>
            <a:ext cx="10187999" cy="443198"/>
          </a:xfrm>
        </p:spPr>
        <p:txBody>
          <a:bodyPr anchor="t" anchorCtr="0">
            <a:spAutoFit/>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28106433-1A59-7CBF-333B-8E5250B6A56B}"/>
              </a:ext>
            </a:extLst>
          </p:cNvPr>
          <p:cNvSpPr>
            <a:spLocks noGrp="1"/>
          </p:cNvSpPr>
          <p:nvPr>
            <p:ph idx="1"/>
          </p:nvPr>
        </p:nvSpPr>
        <p:spPr>
          <a:xfrm>
            <a:off x="540000" y="2160000"/>
            <a:ext cx="5400000" cy="1703030"/>
          </a:xfrm>
        </p:spPr>
        <p:txBody>
          <a:bodyPr>
            <a:sp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Fußzeilenplatzhalter 4">
            <a:extLst>
              <a:ext uri="{FF2B5EF4-FFF2-40B4-BE49-F238E27FC236}">
                <a16:creationId xmlns:a16="http://schemas.microsoft.com/office/drawing/2014/main" id="{ECAA541D-8D2C-ECEA-D509-AD0CDB173EDB}"/>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Foliennummernplatzhalter 5">
            <a:extLst>
              <a:ext uri="{FF2B5EF4-FFF2-40B4-BE49-F238E27FC236}">
                <a16:creationId xmlns:a16="http://schemas.microsoft.com/office/drawing/2014/main" id="{A2761807-7836-271F-5C7D-70A80F871209}"/>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8" name="Textplatzhalter 7">
            <a:extLst>
              <a:ext uri="{FF2B5EF4-FFF2-40B4-BE49-F238E27FC236}">
                <a16:creationId xmlns:a16="http://schemas.microsoft.com/office/drawing/2014/main" id="{F7E71F62-BF5A-180F-F2FE-B434806D62F1}"/>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dirty="0" err="1"/>
              <a:t>Overline</a:t>
            </a:r>
            <a:r>
              <a:rPr lang="de-DE" dirty="0"/>
              <a:t> optional</a:t>
            </a:r>
          </a:p>
        </p:txBody>
      </p:sp>
      <p:sp>
        <p:nvSpPr>
          <p:cNvPr id="7" name="Inhaltsplatzhalter 2">
            <a:extLst>
              <a:ext uri="{FF2B5EF4-FFF2-40B4-BE49-F238E27FC236}">
                <a16:creationId xmlns:a16="http://schemas.microsoft.com/office/drawing/2014/main" id="{54C6AB93-8477-ADE8-BCEC-DF20B8FF320E}"/>
              </a:ext>
            </a:extLst>
          </p:cNvPr>
          <p:cNvSpPr>
            <a:spLocks noGrp="1"/>
          </p:cNvSpPr>
          <p:nvPr>
            <p:ph idx="14"/>
          </p:nvPr>
        </p:nvSpPr>
        <p:spPr>
          <a:xfrm>
            <a:off x="6252000" y="2160000"/>
            <a:ext cx="5400000" cy="1703030"/>
          </a:xfrm>
        </p:spPr>
        <p:txBody>
          <a:bodyPr>
            <a:sp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9" name="Vertikaler Textplatzhalter 6">
            <a:extLst>
              <a:ext uri="{FF2B5EF4-FFF2-40B4-BE49-F238E27FC236}">
                <a16:creationId xmlns:a16="http://schemas.microsoft.com/office/drawing/2014/main" id="{5FA55CE2-205A-506F-CD76-0A1DCB89CB1B}"/>
              </a:ext>
            </a:extLst>
          </p:cNvPr>
          <p:cNvSpPr>
            <a:spLocks noGrp="1"/>
          </p:cNvSpPr>
          <p:nvPr>
            <p:ph type="body" orient="vert" sz="quarter" idx="15" hasCustomPrompt="1"/>
          </p:nvPr>
        </p:nvSpPr>
        <p:spPr>
          <a:xfrm>
            <a:off x="539999" y="6192000"/>
            <a:ext cx="11113200" cy="123111"/>
          </a:xfrm>
        </p:spPr>
        <p:txBody>
          <a:bodyPr vert="horz" wrap="square">
            <a:spAutoFit/>
          </a:bodyPr>
          <a:lstStyle>
            <a:lvl1pPr algn="r">
              <a:spcBef>
                <a:spcPts val="0"/>
              </a:spcBef>
              <a:defRPr sz="800"/>
            </a:lvl1pPr>
          </a:lstStyle>
          <a:p>
            <a:pPr lvl="0"/>
            <a:r>
              <a:rPr lang="de-DE" dirty="0"/>
              <a:t>Quellenangabe</a:t>
            </a:r>
          </a:p>
        </p:txBody>
      </p:sp>
      <p:sp>
        <p:nvSpPr>
          <p:cNvPr id="4" name="Datumsplatzhalter 3">
            <a:extLst>
              <a:ext uri="{FF2B5EF4-FFF2-40B4-BE49-F238E27FC236}">
                <a16:creationId xmlns:a16="http://schemas.microsoft.com/office/drawing/2014/main" id="{6F32FA4D-A59F-63A8-F9FE-090A7BFC262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92DBB2AD-A6BA-C54F-BA81-02B4E7FA4433}" type="datetime1">
              <a:rPr lang="de-DE" smtClean="0"/>
              <a:t>08.09.2025</a:t>
            </a:fld>
            <a:endParaRPr lang="de-DE" dirty="0"/>
          </a:p>
        </p:txBody>
      </p:sp>
    </p:spTree>
    <p:extLst>
      <p:ext uri="{BB962C8B-B14F-4D97-AF65-F5344CB8AC3E}">
        <p14:creationId xmlns:p14="http://schemas.microsoft.com/office/powerpoint/2010/main" val="2853290853"/>
      </p:ext>
    </p:extLst>
  </p:cSld>
  <p:clrMapOvr>
    <a:masterClrMapping/>
  </p:clrMapOvr>
  <p:extLst>
    <p:ext uri="{DCECCB84-F9BA-43D5-87BE-67443E8EF086}">
      <p15:sldGuideLst xmlns:p15="http://schemas.microsoft.com/office/powerpoint/2012/main">
        <p15:guide id="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Header + 2x content BLUE">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ACA4B7-DE27-8847-5F90-429CAE65017E}"/>
              </a:ext>
            </a:extLst>
          </p:cNvPr>
          <p:cNvSpPr>
            <a:spLocks noGrp="1"/>
          </p:cNvSpPr>
          <p:nvPr>
            <p:ph type="title"/>
          </p:nvPr>
        </p:nvSpPr>
        <p:spPr>
          <a:xfrm>
            <a:off x="540000" y="1080000"/>
            <a:ext cx="10187999" cy="443198"/>
          </a:xfrm>
        </p:spPr>
        <p:txBody>
          <a:bodyPr anchor="t" anchorCtr="0">
            <a:spAutoFit/>
          </a:bodyPr>
          <a:lstStyle>
            <a:lvl1pPr>
              <a:defRPr>
                <a:gradFill>
                  <a:gsLst>
                    <a:gs pos="32000">
                      <a:schemeClr val="accent2"/>
                    </a:gs>
                    <a:gs pos="78000">
                      <a:schemeClr val="accent2">
                        <a:lumMod val="20000"/>
                        <a:lumOff val="80000"/>
                      </a:schemeClr>
                    </a:gs>
                  </a:gsLst>
                  <a:lin ang="5400000" scaled="1"/>
                </a:gradFill>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28106433-1A59-7CBF-333B-8E5250B6A56B}"/>
              </a:ext>
            </a:extLst>
          </p:cNvPr>
          <p:cNvSpPr>
            <a:spLocks noGrp="1"/>
          </p:cNvSpPr>
          <p:nvPr>
            <p:ph idx="1"/>
          </p:nvPr>
        </p:nvSpPr>
        <p:spPr>
          <a:xfrm>
            <a:off x="540000" y="2160000"/>
            <a:ext cx="5400000" cy="1703030"/>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Fußzeilenplatzhalter 4">
            <a:extLst>
              <a:ext uri="{FF2B5EF4-FFF2-40B4-BE49-F238E27FC236}">
                <a16:creationId xmlns:a16="http://schemas.microsoft.com/office/drawing/2014/main" id="{ECAA541D-8D2C-ECEA-D509-AD0CDB173EDB}"/>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Foliennummernplatzhalter 5">
            <a:extLst>
              <a:ext uri="{FF2B5EF4-FFF2-40B4-BE49-F238E27FC236}">
                <a16:creationId xmlns:a16="http://schemas.microsoft.com/office/drawing/2014/main" id="{A2761807-7836-271F-5C7D-70A80F871209}"/>
              </a:ext>
            </a:extLst>
          </p:cNvPr>
          <p:cNvSpPr>
            <a:spLocks noGrp="1"/>
          </p:cNvSpPr>
          <p:nvPr>
            <p:ph type="sldNum" sz="quarter" idx="12"/>
          </p:nvPr>
        </p:nvSpPr>
        <p:spPr/>
        <p:txBody>
          <a:bodyPr/>
          <a:lstStyle>
            <a:lvl1pPr>
              <a:defRPr>
                <a:solidFill>
                  <a:srgbClr val="92929E"/>
                </a:solidFill>
              </a:defRPr>
            </a:lvl1pPr>
          </a:lstStyle>
          <a:p>
            <a:fld id="{85D085A6-C2F1-45FB-ADEB-76F4484E5A7F}" type="slidenum">
              <a:rPr lang="de-DE" smtClean="0"/>
              <a:pPr/>
              <a:t>‹Nr.›</a:t>
            </a:fld>
            <a:endParaRPr lang="de-DE" dirty="0"/>
          </a:p>
        </p:txBody>
      </p:sp>
      <p:sp>
        <p:nvSpPr>
          <p:cNvPr id="8" name="Textplatzhalter 7">
            <a:extLst>
              <a:ext uri="{FF2B5EF4-FFF2-40B4-BE49-F238E27FC236}">
                <a16:creationId xmlns:a16="http://schemas.microsoft.com/office/drawing/2014/main" id="{F7E71F62-BF5A-180F-F2FE-B434806D62F1}"/>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7" name="Inhaltsplatzhalter 2">
            <a:extLst>
              <a:ext uri="{FF2B5EF4-FFF2-40B4-BE49-F238E27FC236}">
                <a16:creationId xmlns:a16="http://schemas.microsoft.com/office/drawing/2014/main" id="{C41FAFD0-BB3D-7C76-8BC7-FB77E3868544}"/>
              </a:ext>
            </a:extLst>
          </p:cNvPr>
          <p:cNvSpPr>
            <a:spLocks noGrp="1"/>
          </p:cNvSpPr>
          <p:nvPr>
            <p:ph idx="14"/>
          </p:nvPr>
        </p:nvSpPr>
        <p:spPr>
          <a:xfrm>
            <a:off x="6253200" y="2160000"/>
            <a:ext cx="5400000" cy="1703030"/>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pic>
        <p:nvPicPr>
          <p:cNvPr id="9" name="Grafik 8">
            <a:extLst>
              <a:ext uri="{FF2B5EF4-FFF2-40B4-BE49-F238E27FC236}">
                <a16:creationId xmlns:a16="http://schemas.microsoft.com/office/drawing/2014/main" id="{20FC144A-9018-6922-6220-36B3D7346DFF}"/>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14000" y="6336000"/>
            <a:ext cx="1186360" cy="478800"/>
          </a:xfrm>
          <a:prstGeom prst="rect">
            <a:avLst/>
          </a:prstGeom>
        </p:spPr>
      </p:pic>
      <p:sp>
        <p:nvSpPr>
          <p:cNvPr id="4" name="Vertikaler Textplatzhalter 6">
            <a:extLst>
              <a:ext uri="{FF2B5EF4-FFF2-40B4-BE49-F238E27FC236}">
                <a16:creationId xmlns:a16="http://schemas.microsoft.com/office/drawing/2014/main" id="{CB41EB7B-0F3D-24C2-EB1E-4117F164CB43}"/>
              </a:ext>
            </a:extLst>
          </p:cNvPr>
          <p:cNvSpPr>
            <a:spLocks noGrp="1"/>
          </p:cNvSpPr>
          <p:nvPr>
            <p:ph type="body" orient="vert" sz="quarter" idx="15" hasCustomPrompt="1"/>
          </p:nvPr>
        </p:nvSpPr>
        <p:spPr>
          <a:xfrm>
            <a:off x="539999" y="6192000"/>
            <a:ext cx="11113200" cy="123111"/>
          </a:xfrm>
        </p:spPr>
        <p:txBody>
          <a:bodyPr vert="horz" wrap="square">
            <a:spAutoFit/>
          </a:bodyPr>
          <a:lstStyle>
            <a:lvl1pPr algn="r">
              <a:spcBef>
                <a:spcPts val="0"/>
              </a:spcBef>
              <a:defRPr sz="800">
                <a:solidFill>
                  <a:schemeClr val="bg1"/>
                </a:solidFill>
              </a:defRPr>
            </a:lvl1pPr>
          </a:lstStyle>
          <a:p>
            <a:pPr lvl="0"/>
            <a:r>
              <a:rPr lang="de-DE" dirty="0"/>
              <a:t>Quellenangabe</a:t>
            </a:r>
          </a:p>
        </p:txBody>
      </p:sp>
      <p:sp>
        <p:nvSpPr>
          <p:cNvPr id="10" name="Datumsplatzhalter 3">
            <a:extLst>
              <a:ext uri="{FF2B5EF4-FFF2-40B4-BE49-F238E27FC236}">
                <a16:creationId xmlns:a16="http://schemas.microsoft.com/office/drawing/2014/main" id="{950EB611-475E-1B4D-0433-6913E6C755EC}"/>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3CC5080E-9588-4F44-91B7-C6F560C83987}" type="datetime1">
              <a:rPr lang="de-DE" smtClean="0"/>
              <a:t>08.09.2025</a:t>
            </a:fld>
            <a:endParaRPr lang="de-DE" dirty="0"/>
          </a:p>
        </p:txBody>
      </p:sp>
    </p:spTree>
    <p:extLst>
      <p:ext uri="{BB962C8B-B14F-4D97-AF65-F5344CB8AC3E}">
        <p14:creationId xmlns:p14="http://schemas.microsoft.com/office/powerpoint/2010/main" val="1924064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Text + Image in shape">
    <p:bg>
      <p:bgPr>
        <a:solidFill>
          <a:schemeClr val="bg1"/>
        </a:solidFill>
        <a:effectLst/>
      </p:bgPr>
    </p:bg>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1E56C38A-E21E-11A7-E50F-DCA410A66F10}"/>
              </a:ext>
            </a:extLst>
          </p:cNvPr>
          <p:cNvSpPr>
            <a:spLocks noGrp="1"/>
          </p:cNvSpPr>
          <p:nvPr>
            <p:ph type="pic" sz="quarter" idx="13"/>
          </p:nvPr>
        </p:nvSpPr>
        <p:spPr>
          <a:xfrm>
            <a:off x="4038598" y="1"/>
            <a:ext cx="8163912" cy="6879021"/>
          </a:xfrm>
          <a:custGeom>
            <a:avLst/>
            <a:gdLst>
              <a:gd name="connsiteX0" fmla="*/ 1143023 w 8487929"/>
              <a:gd name="connsiteY0" fmla="*/ 0 h 6858000"/>
              <a:gd name="connsiteX1" fmla="*/ 7344906 w 8487929"/>
              <a:gd name="connsiteY1" fmla="*/ 0 h 6858000"/>
              <a:gd name="connsiteX2" fmla="*/ 8487929 w 8487929"/>
              <a:gd name="connsiteY2" fmla="*/ 1143023 h 6858000"/>
              <a:gd name="connsiteX3" fmla="*/ 8487929 w 8487929"/>
              <a:gd name="connsiteY3" fmla="*/ 6858000 h 6858000"/>
              <a:gd name="connsiteX4" fmla="*/ 8487929 w 8487929"/>
              <a:gd name="connsiteY4" fmla="*/ 6858000 h 6858000"/>
              <a:gd name="connsiteX5" fmla="*/ 0 w 8487929"/>
              <a:gd name="connsiteY5" fmla="*/ 6858000 h 6858000"/>
              <a:gd name="connsiteX6" fmla="*/ 0 w 8487929"/>
              <a:gd name="connsiteY6" fmla="*/ 6858000 h 6858000"/>
              <a:gd name="connsiteX7" fmla="*/ 0 w 8487929"/>
              <a:gd name="connsiteY7" fmla="*/ 1143023 h 6858000"/>
              <a:gd name="connsiteX8" fmla="*/ 1143023 w 8487929"/>
              <a:gd name="connsiteY8" fmla="*/ 0 h 6858000"/>
              <a:gd name="connsiteX0" fmla="*/ 1143023 w 8508950"/>
              <a:gd name="connsiteY0" fmla="*/ 179111 h 7037111"/>
              <a:gd name="connsiteX1" fmla="*/ 7344906 w 8508950"/>
              <a:gd name="connsiteY1" fmla="*/ 179111 h 7037111"/>
              <a:gd name="connsiteX2" fmla="*/ 8508950 w 8508950"/>
              <a:gd name="connsiteY2" fmla="*/ 323651 h 7037111"/>
              <a:gd name="connsiteX3" fmla="*/ 8487929 w 8508950"/>
              <a:gd name="connsiteY3" fmla="*/ 7037111 h 7037111"/>
              <a:gd name="connsiteX4" fmla="*/ 8487929 w 8508950"/>
              <a:gd name="connsiteY4" fmla="*/ 7037111 h 7037111"/>
              <a:gd name="connsiteX5" fmla="*/ 0 w 8508950"/>
              <a:gd name="connsiteY5" fmla="*/ 7037111 h 7037111"/>
              <a:gd name="connsiteX6" fmla="*/ 0 w 8508950"/>
              <a:gd name="connsiteY6" fmla="*/ 7037111 h 7037111"/>
              <a:gd name="connsiteX7" fmla="*/ 0 w 8508950"/>
              <a:gd name="connsiteY7" fmla="*/ 1322134 h 7037111"/>
              <a:gd name="connsiteX8" fmla="*/ 1143023 w 8508950"/>
              <a:gd name="connsiteY8" fmla="*/ 179111 h 7037111"/>
              <a:gd name="connsiteX0" fmla="*/ 1143023 w 8508950"/>
              <a:gd name="connsiteY0" fmla="*/ 200182 h 7058182"/>
              <a:gd name="connsiteX1" fmla="*/ 7344906 w 8508950"/>
              <a:gd name="connsiteY1" fmla="*/ 200182 h 7058182"/>
              <a:gd name="connsiteX2" fmla="*/ 8508950 w 8508950"/>
              <a:gd name="connsiteY2" fmla="*/ 313191 h 7058182"/>
              <a:gd name="connsiteX3" fmla="*/ 8487929 w 8508950"/>
              <a:gd name="connsiteY3" fmla="*/ 7058182 h 7058182"/>
              <a:gd name="connsiteX4" fmla="*/ 8487929 w 8508950"/>
              <a:gd name="connsiteY4" fmla="*/ 7058182 h 7058182"/>
              <a:gd name="connsiteX5" fmla="*/ 0 w 8508950"/>
              <a:gd name="connsiteY5" fmla="*/ 7058182 h 7058182"/>
              <a:gd name="connsiteX6" fmla="*/ 0 w 8508950"/>
              <a:gd name="connsiteY6" fmla="*/ 7058182 h 7058182"/>
              <a:gd name="connsiteX7" fmla="*/ 0 w 8508950"/>
              <a:gd name="connsiteY7" fmla="*/ 1343205 h 7058182"/>
              <a:gd name="connsiteX8" fmla="*/ 1143023 w 8508950"/>
              <a:gd name="connsiteY8" fmla="*/ 200182 h 7058182"/>
              <a:gd name="connsiteX0" fmla="*/ 1143023 w 8508950"/>
              <a:gd name="connsiteY0" fmla="*/ 0 h 6858000"/>
              <a:gd name="connsiteX1" fmla="*/ 8508950 w 8508950"/>
              <a:gd name="connsiteY1" fmla="*/ 113009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1143023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112579 w 8508950"/>
              <a:gd name="connsiteY6" fmla="*/ 2162526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3153103 w 8508950"/>
              <a:gd name="connsiteY6" fmla="*/ 23622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785241 w 8508950"/>
              <a:gd name="connsiteY6" fmla="*/ 1742113 h 6858000"/>
              <a:gd name="connsiteX7" fmla="*/ 4212044 w 8508950"/>
              <a:gd name="connsiteY7" fmla="*/ 0 h 6858000"/>
              <a:gd name="connsiteX0" fmla="*/ 4369699 w 8508950"/>
              <a:gd name="connsiteY0" fmla="*/ 0 h 6868510"/>
              <a:gd name="connsiteX1" fmla="*/ 8508950 w 8508950"/>
              <a:gd name="connsiteY1" fmla="*/ 18416 h 6868510"/>
              <a:gd name="connsiteX2" fmla="*/ 8487929 w 8508950"/>
              <a:gd name="connsiteY2" fmla="*/ 6868510 h 6868510"/>
              <a:gd name="connsiteX3" fmla="*/ 8487929 w 8508950"/>
              <a:gd name="connsiteY3" fmla="*/ 6868510 h 6868510"/>
              <a:gd name="connsiteX4" fmla="*/ 0 w 8508950"/>
              <a:gd name="connsiteY4" fmla="*/ 6868510 h 6868510"/>
              <a:gd name="connsiteX5" fmla="*/ 0 w 8508950"/>
              <a:gd name="connsiteY5" fmla="*/ 6868510 h 6868510"/>
              <a:gd name="connsiteX6" fmla="*/ 2785241 w 8508950"/>
              <a:gd name="connsiteY6" fmla="*/ 1752623 h 6868510"/>
              <a:gd name="connsiteX7" fmla="*/ 4369699 w 8508950"/>
              <a:gd name="connsiteY7" fmla="*/ 0 h 6868510"/>
              <a:gd name="connsiteX0" fmla="*/ 4369699 w 8519460"/>
              <a:gd name="connsiteY0" fmla="*/ 0 h 6868510"/>
              <a:gd name="connsiteX1" fmla="*/ 8519460 w 8519460"/>
              <a:gd name="connsiteY1" fmla="*/ 7905 h 6868510"/>
              <a:gd name="connsiteX2" fmla="*/ 8487929 w 8519460"/>
              <a:gd name="connsiteY2" fmla="*/ 6868510 h 6868510"/>
              <a:gd name="connsiteX3" fmla="*/ 8487929 w 8519460"/>
              <a:gd name="connsiteY3" fmla="*/ 6868510 h 6868510"/>
              <a:gd name="connsiteX4" fmla="*/ 0 w 8519460"/>
              <a:gd name="connsiteY4" fmla="*/ 6868510 h 6868510"/>
              <a:gd name="connsiteX5" fmla="*/ 0 w 8519460"/>
              <a:gd name="connsiteY5" fmla="*/ 6868510 h 6868510"/>
              <a:gd name="connsiteX6" fmla="*/ 2785241 w 8519460"/>
              <a:gd name="connsiteY6" fmla="*/ 1752623 h 6868510"/>
              <a:gd name="connsiteX7" fmla="*/ 4369699 w 8519460"/>
              <a:gd name="connsiteY7" fmla="*/ 0 h 6868510"/>
              <a:gd name="connsiteX0" fmla="*/ 4369699 w 8498439"/>
              <a:gd name="connsiteY0" fmla="*/ 2605 h 6871115"/>
              <a:gd name="connsiteX1" fmla="*/ 8498439 w 8498439"/>
              <a:gd name="connsiteY1" fmla="*/ 0 h 6871115"/>
              <a:gd name="connsiteX2" fmla="*/ 8487929 w 8498439"/>
              <a:gd name="connsiteY2" fmla="*/ 6871115 h 6871115"/>
              <a:gd name="connsiteX3" fmla="*/ 8487929 w 8498439"/>
              <a:gd name="connsiteY3" fmla="*/ 6871115 h 6871115"/>
              <a:gd name="connsiteX4" fmla="*/ 0 w 8498439"/>
              <a:gd name="connsiteY4" fmla="*/ 6871115 h 6871115"/>
              <a:gd name="connsiteX5" fmla="*/ 0 w 8498439"/>
              <a:gd name="connsiteY5" fmla="*/ 6871115 h 6871115"/>
              <a:gd name="connsiteX6" fmla="*/ 2785241 w 8498439"/>
              <a:gd name="connsiteY6" fmla="*/ 1755228 h 6871115"/>
              <a:gd name="connsiteX7" fmla="*/ 4369699 w 8498439"/>
              <a:gd name="connsiteY7" fmla="*/ 2605 h 6871115"/>
              <a:gd name="connsiteX0" fmla="*/ 4369699 w 8487929"/>
              <a:gd name="connsiteY0" fmla="*/ 0 h 6868510"/>
              <a:gd name="connsiteX1" fmla="*/ 8487929 w 8487929"/>
              <a:gd name="connsiteY1" fmla="*/ 6868510 h 6868510"/>
              <a:gd name="connsiteX2" fmla="*/ 8487929 w 8487929"/>
              <a:gd name="connsiteY2" fmla="*/ 6868510 h 6868510"/>
              <a:gd name="connsiteX3" fmla="*/ 0 w 8487929"/>
              <a:gd name="connsiteY3" fmla="*/ 6868510 h 6868510"/>
              <a:gd name="connsiteX4" fmla="*/ 0 w 8487929"/>
              <a:gd name="connsiteY4" fmla="*/ 6868510 h 6868510"/>
              <a:gd name="connsiteX5" fmla="*/ 2785241 w 8487929"/>
              <a:gd name="connsiteY5" fmla="*/ 1752623 h 6868510"/>
              <a:gd name="connsiteX6" fmla="*/ 4369699 w 8487929"/>
              <a:gd name="connsiteY6" fmla="*/ 0 h 6868510"/>
              <a:gd name="connsiteX0" fmla="*/ 5431244 w 8487929"/>
              <a:gd name="connsiteY0" fmla="*/ 0 h 6847490"/>
              <a:gd name="connsiteX1" fmla="*/ 8487929 w 8487929"/>
              <a:gd name="connsiteY1" fmla="*/ 6847490 h 6847490"/>
              <a:gd name="connsiteX2" fmla="*/ 8487929 w 8487929"/>
              <a:gd name="connsiteY2" fmla="*/ 6847490 h 6847490"/>
              <a:gd name="connsiteX3" fmla="*/ 0 w 8487929"/>
              <a:gd name="connsiteY3" fmla="*/ 6847490 h 6847490"/>
              <a:gd name="connsiteX4" fmla="*/ 0 w 8487929"/>
              <a:gd name="connsiteY4" fmla="*/ 6847490 h 6847490"/>
              <a:gd name="connsiteX5" fmla="*/ 2785241 w 8487929"/>
              <a:gd name="connsiteY5" fmla="*/ 1731603 h 6847490"/>
              <a:gd name="connsiteX6" fmla="*/ 5431244 w 8487929"/>
              <a:gd name="connsiteY6" fmla="*/ 0 h 6847490"/>
              <a:gd name="connsiteX0" fmla="*/ 5431244 w 8487929"/>
              <a:gd name="connsiteY0" fmla="*/ 0 h 6847490"/>
              <a:gd name="connsiteX1" fmla="*/ 6650422 w 8487929"/>
              <a:gd name="connsiteY1" fmla="*/ 2722180 h 6847490"/>
              <a:gd name="connsiteX2" fmla="*/ 8487929 w 8487929"/>
              <a:gd name="connsiteY2" fmla="*/ 6847490 h 6847490"/>
              <a:gd name="connsiteX3" fmla="*/ 8487929 w 8487929"/>
              <a:gd name="connsiteY3" fmla="*/ 6847490 h 6847490"/>
              <a:gd name="connsiteX4" fmla="*/ 0 w 8487929"/>
              <a:gd name="connsiteY4" fmla="*/ 6847490 h 6847490"/>
              <a:gd name="connsiteX5" fmla="*/ 0 w 8487929"/>
              <a:gd name="connsiteY5" fmla="*/ 6847490 h 6847490"/>
              <a:gd name="connsiteX6" fmla="*/ 2785241 w 8487929"/>
              <a:gd name="connsiteY6" fmla="*/ 1731603 h 6847490"/>
              <a:gd name="connsiteX7" fmla="*/ 5431244 w 8487929"/>
              <a:gd name="connsiteY7" fmla="*/ 0 h 6847490"/>
              <a:gd name="connsiteX0" fmla="*/ 5431244 w 8510753"/>
              <a:gd name="connsiteY0" fmla="*/ 21020 h 6868510"/>
              <a:gd name="connsiteX1" fmla="*/ 8510753 w 8510753"/>
              <a:gd name="connsiteY1" fmla="*/ 0 h 6868510"/>
              <a:gd name="connsiteX2" fmla="*/ 8487929 w 8510753"/>
              <a:gd name="connsiteY2" fmla="*/ 6868510 h 6868510"/>
              <a:gd name="connsiteX3" fmla="*/ 8487929 w 8510753"/>
              <a:gd name="connsiteY3" fmla="*/ 6868510 h 6868510"/>
              <a:gd name="connsiteX4" fmla="*/ 0 w 8510753"/>
              <a:gd name="connsiteY4" fmla="*/ 6868510 h 6868510"/>
              <a:gd name="connsiteX5" fmla="*/ 0 w 8510753"/>
              <a:gd name="connsiteY5" fmla="*/ 6868510 h 6868510"/>
              <a:gd name="connsiteX6" fmla="*/ 2785241 w 8510753"/>
              <a:gd name="connsiteY6" fmla="*/ 1752623 h 6868510"/>
              <a:gd name="connsiteX7" fmla="*/ 5431244 w 8510753"/>
              <a:gd name="connsiteY7" fmla="*/ 21020 h 6868510"/>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487929"/>
              <a:gd name="connsiteY0" fmla="*/ 0 h 6879021"/>
              <a:gd name="connsiteX1" fmla="*/ 8006257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014963 w 8487929"/>
              <a:gd name="connsiteY3" fmla="*/ 685800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163912"/>
              <a:gd name="connsiteY0" fmla="*/ 0 h 6879022"/>
              <a:gd name="connsiteX1" fmla="*/ 8163912 w 8163912"/>
              <a:gd name="connsiteY1" fmla="*/ 10511 h 6879022"/>
              <a:gd name="connsiteX2" fmla="*/ 8035984 w 8163912"/>
              <a:gd name="connsiteY2" fmla="*/ 6879022 h 6879022"/>
              <a:gd name="connsiteX3" fmla="*/ 8014963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6879022"/>
              <a:gd name="connsiteX1" fmla="*/ 8163912 w 8163912"/>
              <a:gd name="connsiteY1" fmla="*/ 10511 h 6879022"/>
              <a:gd name="connsiteX2" fmla="*/ 8035984 w 8163912"/>
              <a:gd name="connsiteY2" fmla="*/ 6879022 h 6879022"/>
              <a:gd name="connsiteX3" fmla="*/ 8141087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7299435"/>
              <a:gd name="connsiteX1" fmla="*/ 8163912 w 8163912"/>
              <a:gd name="connsiteY1" fmla="*/ 10511 h 7299435"/>
              <a:gd name="connsiteX2" fmla="*/ 8035984 w 8163912"/>
              <a:gd name="connsiteY2" fmla="*/ 6879022 h 7299435"/>
              <a:gd name="connsiteX3" fmla="*/ 8046494 w 8163912"/>
              <a:gd name="connsiteY3" fmla="*/ 7299435 h 7299435"/>
              <a:gd name="connsiteX4" fmla="*/ 0 w 8163912"/>
              <a:gd name="connsiteY4" fmla="*/ 6868511 h 7299435"/>
              <a:gd name="connsiteX5" fmla="*/ 0 w 8163912"/>
              <a:gd name="connsiteY5" fmla="*/ 6879021 h 7299435"/>
              <a:gd name="connsiteX6" fmla="*/ 2785241 w 8163912"/>
              <a:gd name="connsiteY6" fmla="*/ 1752624 h 7299435"/>
              <a:gd name="connsiteX7" fmla="*/ 5420734 w 8163912"/>
              <a:gd name="connsiteY7" fmla="*/ 0 h 7299435"/>
              <a:gd name="connsiteX0" fmla="*/ 5420734 w 8645584"/>
              <a:gd name="connsiteY0" fmla="*/ 0 h 7299435"/>
              <a:gd name="connsiteX1" fmla="*/ 8163912 w 8645584"/>
              <a:gd name="connsiteY1" fmla="*/ 10511 h 7299435"/>
              <a:gd name="connsiteX2" fmla="*/ 8645584 w 8645584"/>
              <a:gd name="connsiteY2" fmla="*/ 6836981 h 7299435"/>
              <a:gd name="connsiteX3" fmla="*/ 8046494 w 8645584"/>
              <a:gd name="connsiteY3" fmla="*/ 7299435 h 7299435"/>
              <a:gd name="connsiteX4" fmla="*/ 0 w 8645584"/>
              <a:gd name="connsiteY4" fmla="*/ 6868511 h 7299435"/>
              <a:gd name="connsiteX5" fmla="*/ 0 w 8645584"/>
              <a:gd name="connsiteY5" fmla="*/ 6879021 h 7299435"/>
              <a:gd name="connsiteX6" fmla="*/ 2785241 w 8645584"/>
              <a:gd name="connsiteY6" fmla="*/ 1752624 h 7299435"/>
              <a:gd name="connsiteX7" fmla="*/ 5420734 w 8645584"/>
              <a:gd name="connsiteY7" fmla="*/ 0 h 7299435"/>
              <a:gd name="connsiteX0" fmla="*/ 5420734 w 8645584"/>
              <a:gd name="connsiteY0" fmla="*/ 0 h 6879021"/>
              <a:gd name="connsiteX1" fmla="*/ 8163912 w 8645584"/>
              <a:gd name="connsiteY1" fmla="*/ 10511 h 6879021"/>
              <a:gd name="connsiteX2" fmla="*/ 8645584 w 8645584"/>
              <a:gd name="connsiteY2" fmla="*/ 6836981 h 6879021"/>
              <a:gd name="connsiteX3" fmla="*/ 0 w 8645584"/>
              <a:gd name="connsiteY3" fmla="*/ 6868511 h 6879021"/>
              <a:gd name="connsiteX4" fmla="*/ 0 w 8645584"/>
              <a:gd name="connsiteY4" fmla="*/ 6879021 h 6879021"/>
              <a:gd name="connsiteX5" fmla="*/ 2785241 w 8645584"/>
              <a:gd name="connsiteY5" fmla="*/ 1752624 h 6879021"/>
              <a:gd name="connsiteX6" fmla="*/ 5420734 w 8645584"/>
              <a:gd name="connsiteY6" fmla="*/ 0 h 6879021"/>
              <a:gd name="connsiteX0" fmla="*/ 5420734 w 8193639"/>
              <a:gd name="connsiteY0" fmla="*/ 0 h 6879021"/>
              <a:gd name="connsiteX1" fmla="*/ 8163912 w 8193639"/>
              <a:gd name="connsiteY1" fmla="*/ 10511 h 6879021"/>
              <a:gd name="connsiteX2" fmla="*/ 8193639 w 8193639"/>
              <a:gd name="connsiteY2" fmla="*/ 6868512 h 6879021"/>
              <a:gd name="connsiteX3" fmla="*/ 0 w 8193639"/>
              <a:gd name="connsiteY3" fmla="*/ 6868511 h 6879021"/>
              <a:gd name="connsiteX4" fmla="*/ 0 w 8193639"/>
              <a:gd name="connsiteY4" fmla="*/ 6879021 h 6879021"/>
              <a:gd name="connsiteX5" fmla="*/ 2785241 w 8193639"/>
              <a:gd name="connsiteY5" fmla="*/ 1752624 h 6879021"/>
              <a:gd name="connsiteX6" fmla="*/ 5420734 w 8193639"/>
              <a:gd name="connsiteY6" fmla="*/ 0 h 6879021"/>
              <a:gd name="connsiteX0" fmla="*/ 5420734 w 8163912"/>
              <a:gd name="connsiteY0" fmla="*/ 0 h 6879021"/>
              <a:gd name="connsiteX1" fmla="*/ 8163912 w 8163912"/>
              <a:gd name="connsiteY1" fmla="*/ 10511 h 6879021"/>
              <a:gd name="connsiteX2" fmla="*/ 8099046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58001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51598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3912" h="6879021">
                <a:moveTo>
                  <a:pt x="5420734" y="0"/>
                </a:moveTo>
                <a:lnTo>
                  <a:pt x="8163912" y="1"/>
                </a:lnTo>
                <a:cubicBezTo>
                  <a:pt x="8156304" y="2282498"/>
                  <a:pt x="8159206" y="4586015"/>
                  <a:pt x="8151598" y="6868512"/>
                </a:cubicBezTo>
                <a:lnTo>
                  <a:pt x="0" y="6868511"/>
                </a:lnTo>
                <a:lnTo>
                  <a:pt x="0" y="6879021"/>
                </a:lnTo>
                <a:lnTo>
                  <a:pt x="2785241" y="1752624"/>
                </a:lnTo>
                <a:cubicBezTo>
                  <a:pt x="3510455" y="459198"/>
                  <a:pt x="4778950" y="10510"/>
                  <a:pt x="5420734" y="0"/>
                </a:cubicBezTo>
                <a:close/>
              </a:path>
            </a:pathLst>
          </a:custGeom>
          <a:solidFill>
            <a:schemeClr val="bg2"/>
          </a:solidFill>
        </p:spPr>
        <p:txBody>
          <a:bodyPr lIns="108000" tIns="108000" rIns="108000" bIns="108000">
            <a:normAutofit/>
          </a:bodyPr>
          <a:lstStyle>
            <a:lvl1pPr marL="0" indent="0" algn="r">
              <a:buNone/>
              <a:defRPr sz="1400"/>
            </a:lvl1pPr>
          </a:lstStyle>
          <a:p>
            <a:r>
              <a:rPr lang="de-DE"/>
              <a:t>Bild durch Klicken auf Symbol hinzufügen</a:t>
            </a:r>
            <a:endParaRPr lang="de-DE" dirty="0"/>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p:txBody>
          <a:bodyPr/>
          <a:lstStyle>
            <a:lvl1pPr>
              <a:defRPr>
                <a:solidFill>
                  <a:srgbClr val="92929E"/>
                </a:solidFill>
              </a:defRPr>
            </a:lvl1pPr>
          </a:lstStyle>
          <a:p>
            <a:fld id="{85D085A6-C2F1-45FB-ADEB-76F4484E5A7F}" type="slidenum">
              <a:rPr lang="de-DE" smtClean="0"/>
              <a:pPr/>
              <a:t>‹Nr.›</a:t>
            </a:fld>
            <a:endParaRPr lang="de-DE" dirty="0"/>
          </a:p>
        </p:txBody>
      </p:sp>
      <p:sp>
        <p:nvSpPr>
          <p:cNvPr id="15" name="Textplatzhalter 14">
            <a:extLst>
              <a:ext uri="{FF2B5EF4-FFF2-40B4-BE49-F238E27FC236}">
                <a16:creationId xmlns:a16="http://schemas.microsoft.com/office/drawing/2014/main" id="{5A81158E-F93E-6E73-A189-EA09ECE373A4}"/>
              </a:ext>
            </a:extLst>
          </p:cNvPr>
          <p:cNvSpPr>
            <a:spLocks noGrp="1"/>
          </p:cNvSpPr>
          <p:nvPr>
            <p:ph type="body" sz="quarter" idx="14"/>
          </p:nvPr>
        </p:nvSpPr>
        <p:spPr>
          <a:xfrm>
            <a:off x="540000" y="2160000"/>
            <a:ext cx="4896000" cy="1641475"/>
          </a:xfrm>
        </p:spPr>
        <p:txBody>
          <a:bodyPr>
            <a:sp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540000" y="1080000"/>
            <a:ext cx="4896000" cy="886397"/>
          </a:xfrm>
        </p:spPr>
        <p:txBody>
          <a:bodyPr anchor="t" anchorCtr="0">
            <a:spAutoFit/>
          </a:body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539999" y="357188"/>
            <a:ext cx="4896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5" name="Vertikaler Textplatzhalter 6">
            <a:extLst>
              <a:ext uri="{FF2B5EF4-FFF2-40B4-BE49-F238E27FC236}">
                <a16:creationId xmlns:a16="http://schemas.microsoft.com/office/drawing/2014/main" id="{B16DD0F5-3E45-7F9C-22B8-CF97569684FD}"/>
              </a:ext>
            </a:extLst>
          </p:cNvPr>
          <p:cNvSpPr>
            <a:spLocks noGrp="1"/>
          </p:cNvSpPr>
          <p:nvPr>
            <p:ph type="body" orient="vert" sz="quarter" idx="17" hasCustomPrompt="1"/>
          </p:nvPr>
        </p:nvSpPr>
        <p:spPr>
          <a:xfrm>
            <a:off x="539999" y="6192000"/>
            <a:ext cx="11113200" cy="123111"/>
          </a:xfrm>
        </p:spPr>
        <p:txBody>
          <a:bodyPr vert="horz" wrap="square">
            <a:spAutoFit/>
          </a:bodyPr>
          <a:lstStyle>
            <a:lvl1pPr algn="r">
              <a:spcBef>
                <a:spcPts val="0"/>
              </a:spcBef>
              <a:defRPr sz="800">
                <a:solidFill>
                  <a:srgbClr val="92929E"/>
                </a:solidFill>
              </a:defRPr>
            </a:lvl1pPr>
          </a:lstStyle>
          <a:p>
            <a:pPr lvl="0"/>
            <a:r>
              <a:rPr lang="de-DE" dirty="0"/>
              <a:t>Quellenangabe</a:t>
            </a:r>
          </a:p>
        </p:txBody>
      </p:sp>
      <p:sp>
        <p:nvSpPr>
          <p:cNvPr id="2" name="Datumsplatzhalter 3">
            <a:extLst>
              <a:ext uri="{FF2B5EF4-FFF2-40B4-BE49-F238E27FC236}">
                <a16:creationId xmlns:a16="http://schemas.microsoft.com/office/drawing/2014/main" id="{6E71ACE5-C5DF-C260-7CEA-14C8BE9D0192}"/>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4DF5F399-62C2-EA4F-85B7-8F64D6190D5B}" type="datetime1">
              <a:rPr lang="de-DE" smtClean="0"/>
              <a:t>08.09.2025</a:t>
            </a:fld>
            <a:endParaRPr lang="de-DE" dirty="0"/>
          </a:p>
        </p:txBody>
      </p:sp>
    </p:spTree>
    <p:extLst>
      <p:ext uri="{BB962C8B-B14F-4D97-AF65-F5344CB8AC3E}">
        <p14:creationId xmlns:p14="http://schemas.microsoft.com/office/powerpoint/2010/main" val="325988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Header + Text + Image in shape">
    <p:bg>
      <p:bgPr>
        <a:solidFill>
          <a:schemeClr val="accent1"/>
        </a:solidFill>
        <a:effectLst/>
      </p:bgPr>
    </p:bg>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1E56C38A-E21E-11A7-E50F-DCA410A66F10}"/>
              </a:ext>
            </a:extLst>
          </p:cNvPr>
          <p:cNvSpPr>
            <a:spLocks noGrp="1"/>
          </p:cNvSpPr>
          <p:nvPr>
            <p:ph type="pic" sz="quarter" idx="13"/>
          </p:nvPr>
        </p:nvSpPr>
        <p:spPr>
          <a:xfrm>
            <a:off x="4038598" y="1"/>
            <a:ext cx="8163912" cy="6879021"/>
          </a:xfrm>
          <a:custGeom>
            <a:avLst/>
            <a:gdLst>
              <a:gd name="connsiteX0" fmla="*/ 1143023 w 8487929"/>
              <a:gd name="connsiteY0" fmla="*/ 0 h 6858000"/>
              <a:gd name="connsiteX1" fmla="*/ 7344906 w 8487929"/>
              <a:gd name="connsiteY1" fmla="*/ 0 h 6858000"/>
              <a:gd name="connsiteX2" fmla="*/ 8487929 w 8487929"/>
              <a:gd name="connsiteY2" fmla="*/ 1143023 h 6858000"/>
              <a:gd name="connsiteX3" fmla="*/ 8487929 w 8487929"/>
              <a:gd name="connsiteY3" fmla="*/ 6858000 h 6858000"/>
              <a:gd name="connsiteX4" fmla="*/ 8487929 w 8487929"/>
              <a:gd name="connsiteY4" fmla="*/ 6858000 h 6858000"/>
              <a:gd name="connsiteX5" fmla="*/ 0 w 8487929"/>
              <a:gd name="connsiteY5" fmla="*/ 6858000 h 6858000"/>
              <a:gd name="connsiteX6" fmla="*/ 0 w 8487929"/>
              <a:gd name="connsiteY6" fmla="*/ 6858000 h 6858000"/>
              <a:gd name="connsiteX7" fmla="*/ 0 w 8487929"/>
              <a:gd name="connsiteY7" fmla="*/ 1143023 h 6858000"/>
              <a:gd name="connsiteX8" fmla="*/ 1143023 w 8487929"/>
              <a:gd name="connsiteY8" fmla="*/ 0 h 6858000"/>
              <a:gd name="connsiteX0" fmla="*/ 1143023 w 8508950"/>
              <a:gd name="connsiteY0" fmla="*/ 179111 h 7037111"/>
              <a:gd name="connsiteX1" fmla="*/ 7344906 w 8508950"/>
              <a:gd name="connsiteY1" fmla="*/ 179111 h 7037111"/>
              <a:gd name="connsiteX2" fmla="*/ 8508950 w 8508950"/>
              <a:gd name="connsiteY2" fmla="*/ 323651 h 7037111"/>
              <a:gd name="connsiteX3" fmla="*/ 8487929 w 8508950"/>
              <a:gd name="connsiteY3" fmla="*/ 7037111 h 7037111"/>
              <a:gd name="connsiteX4" fmla="*/ 8487929 w 8508950"/>
              <a:gd name="connsiteY4" fmla="*/ 7037111 h 7037111"/>
              <a:gd name="connsiteX5" fmla="*/ 0 w 8508950"/>
              <a:gd name="connsiteY5" fmla="*/ 7037111 h 7037111"/>
              <a:gd name="connsiteX6" fmla="*/ 0 w 8508950"/>
              <a:gd name="connsiteY6" fmla="*/ 7037111 h 7037111"/>
              <a:gd name="connsiteX7" fmla="*/ 0 w 8508950"/>
              <a:gd name="connsiteY7" fmla="*/ 1322134 h 7037111"/>
              <a:gd name="connsiteX8" fmla="*/ 1143023 w 8508950"/>
              <a:gd name="connsiteY8" fmla="*/ 179111 h 7037111"/>
              <a:gd name="connsiteX0" fmla="*/ 1143023 w 8508950"/>
              <a:gd name="connsiteY0" fmla="*/ 200182 h 7058182"/>
              <a:gd name="connsiteX1" fmla="*/ 7344906 w 8508950"/>
              <a:gd name="connsiteY1" fmla="*/ 200182 h 7058182"/>
              <a:gd name="connsiteX2" fmla="*/ 8508950 w 8508950"/>
              <a:gd name="connsiteY2" fmla="*/ 313191 h 7058182"/>
              <a:gd name="connsiteX3" fmla="*/ 8487929 w 8508950"/>
              <a:gd name="connsiteY3" fmla="*/ 7058182 h 7058182"/>
              <a:gd name="connsiteX4" fmla="*/ 8487929 w 8508950"/>
              <a:gd name="connsiteY4" fmla="*/ 7058182 h 7058182"/>
              <a:gd name="connsiteX5" fmla="*/ 0 w 8508950"/>
              <a:gd name="connsiteY5" fmla="*/ 7058182 h 7058182"/>
              <a:gd name="connsiteX6" fmla="*/ 0 w 8508950"/>
              <a:gd name="connsiteY6" fmla="*/ 7058182 h 7058182"/>
              <a:gd name="connsiteX7" fmla="*/ 0 w 8508950"/>
              <a:gd name="connsiteY7" fmla="*/ 1343205 h 7058182"/>
              <a:gd name="connsiteX8" fmla="*/ 1143023 w 8508950"/>
              <a:gd name="connsiteY8" fmla="*/ 200182 h 7058182"/>
              <a:gd name="connsiteX0" fmla="*/ 1143023 w 8508950"/>
              <a:gd name="connsiteY0" fmla="*/ 0 h 6858000"/>
              <a:gd name="connsiteX1" fmla="*/ 8508950 w 8508950"/>
              <a:gd name="connsiteY1" fmla="*/ 113009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1143023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112579 w 8508950"/>
              <a:gd name="connsiteY6" fmla="*/ 2162526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3153103 w 8508950"/>
              <a:gd name="connsiteY6" fmla="*/ 23622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785241 w 8508950"/>
              <a:gd name="connsiteY6" fmla="*/ 1742113 h 6858000"/>
              <a:gd name="connsiteX7" fmla="*/ 4212044 w 8508950"/>
              <a:gd name="connsiteY7" fmla="*/ 0 h 6858000"/>
              <a:gd name="connsiteX0" fmla="*/ 4369699 w 8508950"/>
              <a:gd name="connsiteY0" fmla="*/ 0 h 6868510"/>
              <a:gd name="connsiteX1" fmla="*/ 8508950 w 8508950"/>
              <a:gd name="connsiteY1" fmla="*/ 18416 h 6868510"/>
              <a:gd name="connsiteX2" fmla="*/ 8487929 w 8508950"/>
              <a:gd name="connsiteY2" fmla="*/ 6868510 h 6868510"/>
              <a:gd name="connsiteX3" fmla="*/ 8487929 w 8508950"/>
              <a:gd name="connsiteY3" fmla="*/ 6868510 h 6868510"/>
              <a:gd name="connsiteX4" fmla="*/ 0 w 8508950"/>
              <a:gd name="connsiteY4" fmla="*/ 6868510 h 6868510"/>
              <a:gd name="connsiteX5" fmla="*/ 0 w 8508950"/>
              <a:gd name="connsiteY5" fmla="*/ 6868510 h 6868510"/>
              <a:gd name="connsiteX6" fmla="*/ 2785241 w 8508950"/>
              <a:gd name="connsiteY6" fmla="*/ 1752623 h 6868510"/>
              <a:gd name="connsiteX7" fmla="*/ 4369699 w 8508950"/>
              <a:gd name="connsiteY7" fmla="*/ 0 h 6868510"/>
              <a:gd name="connsiteX0" fmla="*/ 4369699 w 8519460"/>
              <a:gd name="connsiteY0" fmla="*/ 0 h 6868510"/>
              <a:gd name="connsiteX1" fmla="*/ 8519460 w 8519460"/>
              <a:gd name="connsiteY1" fmla="*/ 7905 h 6868510"/>
              <a:gd name="connsiteX2" fmla="*/ 8487929 w 8519460"/>
              <a:gd name="connsiteY2" fmla="*/ 6868510 h 6868510"/>
              <a:gd name="connsiteX3" fmla="*/ 8487929 w 8519460"/>
              <a:gd name="connsiteY3" fmla="*/ 6868510 h 6868510"/>
              <a:gd name="connsiteX4" fmla="*/ 0 w 8519460"/>
              <a:gd name="connsiteY4" fmla="*/ 6868510 h 6868510"/>
              <a:gd name="connsiteX5" fmla="*/ 0 w 8519460"/>
              <a:gd name="connsiteY5" fmla="*/ 6868510 h 6868510"/>
              <a:gd name="connsiteX6" fmla="*/ 2785241 w 8519460"/>
              <a:gd name="connsiteY6" fmla="*/ 1752623 h 6868510"/>
              <a:gd name="connsiteX7" fmla="*/ 4369699 w 8519460"/>
              <a:gd name="connsiteY7" fmla="*/ 0 h 6868510"/>
              <a:gd name="connsiteX0" fmla="*/ 4369699 w 8498439"/>
              <a:gd name="connsiteY0" fmla="*/ 2605 h 6871115"/>
              <a:gd name="connsiteX1" fmla="*/ 8498439 w 8498439"/>
              <a:gd name="connsiteY1" fmla="*/ 0 h 6871115"/>
              <a:gd name="connsiteX2" fmla="*/ 8487929 w 8498439"/>
              <a:gd name="connsiteY2" fmla="*/ 6871115 h 6871115"/>
              <a:gd name="connsiteX3" fmla="*/ 8487929 w 8498439"/>
              <a:gd name="connsiteY3" fmla="*/ 6871115 h 6871115"/>
              <a:gd name="connsiteX4" fmla="*/ 0 w 8498439"/>
              <a:gd name="connsiteY4" fmla="*/ 6871115 h 6871115"/>
              <a:gd name="connsiteX5" fmla="*/ 0 w 8498439"/>
              <a:gd name="connsiteY5" fmla="*/ 6871115 h 6871115"/>
              <a:gd name="connsiteX6" fmla="*/ 2785241 w 8498439"/>
              <a:gd name="connsiteY6" fmla="*/ 1755228 h 6871115"/>
              <a:gd name="connsiteX7" fmla="*/ 4369699 w 8498439"/>
              <a:gd name="connsiteY7" fmla="*/ 2605 h 6871115"/>
              <a:gd name="connsiteX0" fmla="*/ 4369699 w 8487929"/>
              <a:gd name="connsiteY0" fmla="*/ 0 h 6868510"/>
              <a:gd name="connsiteX1" fmla="*/ 8487929 w 8487929"/>
              <a:gd name="connsiteY1" fmla="*/ 6868510 h 6868510"/>
              <a:gd name="connsiteX2" fmla="*/ 8487929 w 8487929"/>
              <a:gd name="connsiteY2" fmla="*/ 6868510 h 6868510"/>
              <a:gd name="connsiteX3" fmla="*/ 0 w 8487929"/>
              <a:gd name="connsiteY3" fmla="*/ 6868510 h 6868510"/>
              <a:gd name="connsiteX4" fmla="*/ 0 w 8487929"/>
              <a:gd name="connsiteY4" fmla="*/ 6868510 h 6868510"/>
              <a:gd name="connsiteX5" fmla="*/ 2785241 w 8487929"/>
              <a:gd name="connsiteY5" fmla="*/ 1752623 h 6868510"/>
              <a:gd name="connsiteX6" fmla="*/ 4369699 w 8487929"/>
              <a:gd name="connsiteY6" fmla="*/ 0 h 6868510"/>
              <a:gd name="connsiteX0" fmla="*/ 5431244 w 8487929"/>
              <a:gd name="connsiteY0" fmla="*/ 0 h 6847490"/>
              <a:gd name="connsiteX1" fmla="*/ 8487929 w 8487929"/>
              <a:gd name="connsiteY1" fmla="*/ 6847490 h 6847490"/>
              <a:gd name="connsiteX2" fmla="*/ 8487929 w 8487929"/>
              <a:gd name="connsiteY2" fmla="*/ 6847490 h 6847490"/>
              <a:gd name="connsiteX3" fmla="*/ 0 w 8487929"/>
              <a:gd name="connsiteY3" fmla="*/ 6847490 h 6847490"/>
              <a:gd name="connsiteX4" fmla="*/ 0 w 8487929"/>
              <a:gd name="connsiteY4" fmla="*/ 6847490 h 6847490"/>
              <a:gd name="connsiteX5" fmla="*/ 2785241 w 8487929"/>
              <a:gd name="connsiteY5" fmla="*/ 1731603 h 6847490"/>
              <a:gd name="connsiteX6" fmla="*/ 5431244 w 8487929"/>
              <a:gd name="connsiteY6" fmla="*/ 0 h 6847490"/>
              <a:gd name="connsiteX0" fmla="*/ 5431244 w 8487929"/>
              <a:gd name="connsiteY0" fmla="*/ 0 h 6847490"/>
              <a:gd name="connsiteX1" fmla="*/ 6650422 w 8487929"/>
              <a:gd name="connsiteY1" fmla="*/ 2722180 h 6847490"/>
              <a:gd name="connsiteX2" fmla="*/ 8487929 w 8487929"/>
              <a:gd name="connsiteY2" fmla="*/ 6847490 h 6847490"/>
              <a:gd name="connsiteX3" fmla="*/ 8487929 w 8487929"/>
              <a:gd name="connsiteY3" fmla="*/ 6847490 h 6847490"/>
              <a:gd name="connsiteX4" fmla="*/ 0 w 8487929"/>
              <a:gd name="connsiteY4" fmla="*/ 6847490 h 6847490"/>
              <a:gd name="connsiteX5" fmla="*/ 0 w 8487929"/>
              <a:gd name="connsiteY5" fmla="*/ 6847490 h 6847490"/>
              <a:gd name="connsiteX6" fmla="*/ 2785241 w 8487929"/>
              <a:gd name="connsiteY6" fmla="*/ 1731603 h 6847490"/>
              <a:gd name="connsiteX7" fmla="*/ 5431244 w 8487929"/>
              <a:gd name="connsiteY7" fmla="*/ 0 h 6847490"/>
              <a:gd name="connsiteX0" fmla="*/ 5431244 w 8510753"/>
              <a:gd name="connsiteY0" fmla="*/ 21020 h 6868510"/>
              <a:gd name="connsiteX1" fmla="*/ 8510753 w 8510753"/>
              <a:gd name="connsiteY1" fmla="*/ 0 h 6868510"/>
              <a:gd name="connsiteX2" fmla="*/ 8487929 w 8510753"/>
              <a:gd name="connsiteY2" fmla="*/ 6868510 h 6868510"/>
              <a:gd name="connsiteX3" fmla="*/ 8487929 w 8510753"/>
              <a:gd name="connsiteY3" fmla="*/ 6868510 h 6868510"/>
              <a:gd name="connsiteX4" fmla="*/ 0 w 8510753"/>
              <a:gd name="connsiteY4" fmla="*/ 6868510 h 6868510"/>
              <a:gd name="connsiteX5" fmla="*/ 0 w 8510753"/>
              <a:gd name="connsiteY5" fmla="*/ 6868510 h 6868510"/>
              <a:gd name="connsiteX6" fmla="*/ 2785241 w 8510753"/>
              <a:gd name="connsiteY6" fmla="*/ 1752623 h 6868510"/>
              <a:gd name="connsiteX7" fmla="*/ 5431244 w 8510753"/>
              <a:gd name="connsiteY7" fmla="*/ 21020 h 6868510"/>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487929"/>
              <a:gd name="connsiteY0" fmla="*/ 0 h 6879021"/>
              <a:gd name="connsiteX1" fmla="*/ 8006257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014963 w 8487929"/>
              <a:gd name="connsiteY3" fmla="*/ 685800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163912"/>
              <a:gd name="connsiteY0" fmla="*/ 0 h 6879022"/>
              <a:gd name="connsiteX1" fmla="*/ 8163912 w 8163912"/>
              <a:gd name="connsiteY1" fmla="*/ 10511 h 6879022"/>
              <a:gd name="connsiteX2" fmla="*/ 8035984 w 8163912"/>
              <a:gd name="connsiteY2" fmla="*/ 6879022 h 6879022"/>
              <a:gd name="connsiteX3" fmla="*/ 8014963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6879022"/>
              <a:gd name="connsiteX1" fmla="*/ 8163912 w 8163912"/>
              <a:gd name="connsiteY1" fmla="*/ 10511 h 6879022"/>
              <a:gd name="connsiteX2" fmla="*/ 8035984 w 8163912"/>
              <a:gd name="connsiteY2" fmla="*/ 6879022 h 6879022"/>
              <a:gd name="connsiteX3" fmla="*/ 8141087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7299435"/>
              <a:gd name="connsiteX1" fmla="*/ 8163912 w 8163912"/>
              <a:gd name="connsiteY1" fmla="*/ 10511 h 7299435"/>
              <a:gd name="connsiteX2" fmla="*/ 8035984 w 8163912"/>
              <a:gd name="connsiteY2" fmla="*/ 6879022 h 7299435"/>
              <a:gd name="connsiteX3" fmla="*/ 8046494 w 8163912"/>
              <a:gd name="connsiteY3" fmla="*/ 7299435 h 7299435"/>
              <a:gd name="connsiteX4" fmla="*/ 0 w 8163912"/>
              <a:gd name="connsiteY4" fmla="*/ 6868511 h 7299435"/>
              <a:gd name="connsiteX5" fmla="*/ 0 w 8163912"/>
              <a:gd name="connsiteY5" fmla="*/ 6879021 h 7299435"/>
              <a:gd name="connsiteX6" fmla="*/ 2785241 w 8163912"/>
              <a:gd name="connsiteY6" fmla="*/ 1752624 h 7299435"/>
              <a:gd name="connsiteX7" fmla="*/ 5420734 w 8163912"/>
              <a:gd name="connsiteY7" fmla="*/ 0 h 7299435"/>
              <a:gd name="connsiteX0" fmla="*/ 5420734 w 8645584"/>
              <a:gd name="connsiteY0" fmla="*/ 0 h 7299435"/>
              <a:gd name="connsiteX1" fmla="*/ 8163912 w 8645584"/>
              <a:gd name="connsiteY1" fmla="*/ 10511 h 7299435"/>
              <a:gd name="connsiteX2" fmla="*/ 8645584 w 8645584"/>
              <a:gd name="connsiteY2" fmla="*/ 6836981 h 7299435"/>
              <a:gd name="connsiteX3" fmla="*/ 8046494 w 8645584"/>
              <a:gd name="connsiteY3" fmla="*/ 7299435 h 7299435"/>
              <a:gd name="connsiteX4" fmla="*/ 0 w 8645584"/>
              <a:gd name="connsiteY4" fmla="*/ 6868511 h 7299435"/>
              <a:gd name="connsiteX5" fmla="*/ 0 w 8645584"/>
              <a:gd name="connsiteY5" fmla="*/ 6879021 h 7299435"/>
              <a:gd name="connsiteX6" fmla="*/ 2785241 w 8645584"/>
              <a:gd name="connsiteY6" fmla="*/ 1752624 h 7299435"/>
              <a:gd name="connsiteX7" fmla="*/ 5420734 w 8645584"/>
              <a:gd name="connsiteY7" fmla="*/ 0 h 7299435"/>
              <a:gd name="connsiteX0" fmla="*/ 5420734 w 8645584"/>
              <a:gd name="connsiteY0" fmla="*/ 0 h 6879021"/>
              <a:gd name="connsiteX1" fmla="*/ 8163912 w 8645584"/>
              <a:gd name="connsiteY1" fmla="*/ 10511 h 6879021"/>
              <a:gd name="connsiteX2" fmla="*/ 8645584 w 8645584"/>
              <a:gd name="connsiteY2" fmla="*/ 6836981 h 6879021"/>
              <a:gd name="connsiteX3" fmla="*/ 0 w 8645584"/>
              <a:gd name="connsiteY3" fmla="*/ 6868511 h 6879021"/>
              <a:gd name="connsiteX4" fmla="*/ 0 w 8645584"/>
              <a:gd name="connsiteY4" fmla="*/ 6879021 h 6879021"/>
              <a:gd name="connsiteX5" fmla="*/ 2785241 w 8645584"/>
              <a:gd name="connsiteY5" fmla="*/ 1752624 h 6879021"/>
              <a:gd name="connsiteX6" fmla="*/ 5420734 w 8645584"/>
              <a:gd name="connsiteY6" fmla="*/ 0 h 6879021"/>
              <a:gd name="connsiteX0" fmla="*/ 5420734 w 8193639"/>
              <a:gd name="connsiteY0" fmla="*/ 0 h 6879021"/>
              <a:gd name="connsiteX1" fmla="*/ 8163912 w 8193639"/>
              <a:gd name="connsiteY1" fmla="*/ 10511 h 6879021"/>
              <a:gd name="connsiteX2" fmla="*/ 8193639 w 8193639"/>
              <a:gd name="connsiteY2" fmla="*/ 6868512 h 6879021"/>
              <a:gd name="connsiteX3" fmla="*/ 0 w 8193639"/>
              <a:gd name="connsiteY3" fmla="*/ 6868511 h 6879021"/>
              <a:gd name="connsiteX4" fmla="*/ 0 w 8193639"/>
              <a:gd name="connsiteY4" fmla="*/ 6879021 h 6879021"/>
              <a:gd name="connsiteX5" fmla="*/ 2785241 w 8193639"/>
              <a:gd name="connsiteY5" fmla="*/ 1752624 h 6879021"/>
              <a:gd name="connsiteX6" fmla="*/ 5420734 w 8193639"/>
              <a:gd name="connsiteY6" fmla="*/ 0 h 6879021"/>
              <a:gd name="connsiteX0" fmla="*/ 5420734 w 8163912"/>
              <a:gd name="connsiteY0" fmla="*/ 0 h 6879021"/>
              <a:gd name="connsiteX1" fmla="*/ 8163912 w 8163912"/>
              <a:gd name="connsiteY1" fmla="*/ 10511 h 6879021"/>
              <a:gd name="connsiteX2" fmla="*/ 8099046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58001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51598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3912" h="6879021">
                <a:moveTo>
                  <a:pt x="5420734" y="0"/>
                </a:moveTo>
                <a:lnTo>
                  <a:pt x="8163912" y="1"/>
                </a:lnTo>
                <a:cubicBezTo>
                  <a:pt x="8156304" y="2282498"/>
                  <a:pt x="8159206" y="4586015"/>
                  <a:pt x="8151598" y="6868512"/>
                </a:cubicBezTo>
                <a:lnTo>
                  <a:pt x="0" y="6868511"/>
                </a:lnTo>
                <a:lnTo>
                  <a:pt x="0" y="6879021"/>
                </a:lnTo>
                <a:lnTo>
                  <a:pt x="2785241" y="1752624"/>
                </a:lnTo>
                <a:cubicBezTo>
                  <a:pt x="3510455" y="459198"/>
                  <a:pt x="4778950" y="10510"/>
                  <a:pt x="5420734" y="0"/>
                </a:cubicBezTo>
                <a:close/>
              </a:path>
            </a:pathLst>
          </a:custGeom>
          <a:solidFill>
            <a:schemeClr val="bg2"/>
          </a:solidFill>
        </p:spPr>
        <p:txBody>
          <a:bodyPr lIns="108000" tIns="108000" rIns="108000" bIns="108000">
            <a:normAutofit/>
          </a:bodyPr>
          <a:lstStyle>
            <a:lvl1pPr marL="0" indent="0" algn="r">
              <a:buNone/>
              <a:defRPr sz="1400"/>
            </a:lvl1pPr>
          </a:lstStyle>
          <a:p>
            <a:r>
              <a:rPr lang="de-DE"/>
              <a:t>Bild durch Klicken auf Symbol hinzufügen</a:t>
            </a:r>
            <a:endParaRPr lang="de-DE" dirty="0"/>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2496000" y="6498000"/>
            <a:ext cx="7200000" cy="138499"/>
          </a:xfrm>
          <a:prstGeom prst="rect">
            <a:avLst/>
          </a:prstGeom>
        </p:spPr>
        <p:txBody>
          <a:bodyPr/>
          <a:lstStyle/>
          <a:p>
            <a:r>
              <a:rPr lang="de-DE"/>
              <a:t>Name der Organisation</a:t>
            </a:r>
            <a:endParaRPr lang="de-DE" dirty="0"/>
          </a:p>
        </p:txBody>
      </p:sp>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p:txBody>
          <a:bodyPr/>
          <a:lstStyle/>
          <a:p>
            <a:fld id="{85D085A6-C2F1-45FB-ADEB-76F4484E5A7F}" type="slidenum">
              <a:rPr lang="de-DE" smtClean="0"/>
              <a:t>‹Nr.›</a:t>
            </a:fld>
            <a:endParaRPr lang="de-DE" dirty="0"/>
          </a:p>
        </p:txBody>
      </p:sp>
      <p:sp>
        <p:nvSpPr>
          <p:cNvPr id="15" name="Textplatzhalter 14">
            <a:extLst>
              <a:ext uri="{FF2B5EF4-FFF2-40B4-BE49-F238E27FC236}">
                <a16:creationId xmlns:a16="http://schemas.microsoft.com/office/drawing/2014/main" id="{5A81158E-F93E-6E73-A189-EA09ECE373A4}"/>
              </a:ext>
            </a:extLst>
          </p:cNvPr>
          <p:cNvSpPr>
            <a:spLocks noGrp="1"/>
          </p:cNvSpPr>
          <p:nvPr>
            <p:ph type="body" sz="quarter" idx="14"/>
          </p:nvPr>
        </p:nvSpPr>
        <p:spPr>
          <a:xfrm>
            <a:off x="540000" y="2160000"/>
            <a:ext cx="4896000" cy="1641475"/>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540000" y="1080000"/>
            <a:ext cx="4896000" cy="886397"/>
          </a:xfrm>
        </p:spPr>
        <p:txBody>
          <a:bodyPr anchor="t" anchorCtr="0">
            <a:spAutoFit/>
          </a:bodyPr>
          <a:lstStyle>
            <a:lvl1pPr>
              <a:defRPr lang="de-DE" sz="3200" kern="1200" dirty="0">
                <a:gradFill>
                  <a:gsLst>
                    <a:gs pos="32000">
                      <a:schemeClr val="accent2"/>
                    </a:gs>
                    <a:gs pos="78000">
                      <a:schemeClr val="accent2">
                        <a:lumMod val="20000"/>
                        <a:lumOff val="80000"/>
                      </a:schemeClr>
                    </a:gs>
                  </a:gsLst>
                  <a:lin ang="5400000" scaled="1"/>
                </a:gradFill>
                <a:latin typeface="+mj-lt"/>
                <a:ea typeface="+mj-ea"/>
                <a:cs typeface="+mj-cs"/>
              </a:defRPr>
            </a:lvl1p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539999" y="357188"/>
            <a:ext cx="4896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pic>
        <p:nvPicPr>
          <p:cNvPr id="7" name="Grafik 6">
            <a:extLst>
              <a:ext uri="{FF2B5EF4-FFF2-40B4-BE49-F238E27FC236}">
                <a16:creationId xmlns:a16="http://schemas.microsoft.com/office/drawing/2014/main" id="{5138B588-3A16-B09E-CF49-BB87F23A6607}"/>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14000" y="6336000"/>
            <a:ext cx="1186360" cy="478800"/>
          </a:xfrm>
          <a:prstGeom prst="rect">
            <a:avLst/>
          </a:prstGeom>
        </p:spPr>
      </p:pic>
      <p:sp>
        <p:nvSpPr>
          <p:cNvPr id="5" name="Vertikaler Textplatzhalter 6">
            <a:extLst>
              <a:ext uri="{FF2B5EF4-FFF2-40B4-BE49-F238E27FC236}">
                <a16:creationId xmlns:a16="http://schemas.microsoft.com/office/drawing/2014/main" id="{A16AB547-E264-F3E3-1064-BE57D669CCBD}"/>
              </a:ext>
            </a:extLst>
          </p:cNvPr>
          <p:cNvSpPr>
            <a:spLocks noGrp="1"/>
          </p:cNvSpPr>
          <p:nvPr>
            <p:ph type="body" orient="vert" sz="quarter" idx="17" hasCustomPrompt="1"/>
          </p:nvPr>
        </p:nvSpPr>
        <p:spPr>
          <a:xfrm>
            <a:off x="539999" y="6192000"/>
            <a:ext cx="11113200" cy="123111"/>
          </a:xfrm>
        </p:spPr>
        <p:txBody>
          <a:bodyPr vert="horz" wrap="square">
            <a:spAutoFit/>
          </a:bodyPr>
          <a:lstStyle>
            <a:lvl1pPr algn="r">
              <a:spcBef>
                <a:spcPts val="0"/>
              </a:spcBef>
              <a:defRPr sz="800">
                <a:solidFill>
                  <a:srgbClr val="92929E"/>
                </a:solidFill>
              </a:defRPr>
            </a:lvl1pPr>
          </a:lstStyle>
          <a:p>
            <a:pPr lvl="0"/>
            <a:r>
              <a:rPr lang="de-DE" dirty="0"/>
              <a:t>Quellenangabe</a:t>
            </a:r>
          </a:p>
        </p:txBody>
      </p:sp>
      <p:sp>
        <p:nvSpPr>
          <p:cNvPr id="2" name="Datumsplatzhalter 3">
            <a:extLst>
              <a:ext uri="{FF2B5EF4-FFF2-40B4-BE49-F238E27FC236}">
                <a16:creationId xmlns:a16="http://schemas.microsoft.com/office/drawing/2014/main" id="{F04D775B-1F1D-BC71-F432-759D65439A48}"/>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5335F5E2-2F80-B84D-8D82-9399377720D5}" type="datetime1">
              <a:rPr lang="de-DE" smtClean="0"/>
              <a:t>08.09.2025</a:t>
            </a:fld>
            <a:endParaRPr lang="de-DE" dirty="0"/>
          </a:p>
        </p:txBody>
      </p:sp>
    </p:spTree>
    <p:extLst>
      <p:ext uri="{BB962C8B-B14F-4D97-AF65-F5344CB8AC3E}">
        <p14:creationId xmlns:p14="http://schemas.microsoft.com/office/powerpoint/2010/main" val="2507240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p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A961F9-BCB0-63DA-1307-CF330A2DA970}"/>
              </a:ext>
            </a:extLst>
          </p:cNvPr>
          <p:cNvSpPr>
            <a:spLocks noGrp="1"/>
          </p:cNvSpPr>
          <p:nvPr>
            <p:ph type="title" hasCustomPrompt="1"/>
          </p:nvPr>
        </p:nvSpPr>
        <p:spPr>
          <a:xfrm>
            <a:off x="3432338" y="1299284"/>
            <a:ext cx="5327324" cy="4416594"/>
          </a:xfrm>
        </p:spPr>
        <p:txBody>
          <a:bodyPr/>
          <a:lstStyle>
            <a:lvl1pPr algn="ctr">
              <a:lnSpc>
                <a:spcPct val="100000"/>
              </a:lnSpc>
              <a:defRPr sz="28700">
                <a:gradFill>
                  <a:gsLst>
                    <a:gs pos="32000">
                      <a:schemeClr val="accent2"/>
                    </a:gs>
                    <a:gs pos="78000">
                      <a:schemeClr val="accent2">
                        <a:lumMod val="20000"/>
                        <a:lumOff val="80000"/>
                      </a:schemeClr>
                    </a:gs>
                  </a:gsLst>
                  <a:lin ang="5400000" scaled="1"/>
                </a:gradFill>
              </a:defRPr>
            </a:lvl1pPr>
          </a:lstStyle>
          <a:p>
            <a:r>
              <a:rPr lang="de-DE" dirty="0"/>
              <a:t>00</a:t>
            </a:r>
          </a:p>
        </p:txBody>
      </p:sp>
      <p:sp>
        <p:nvSpPr>
          <p:cNvPr id="4" name="Fußzeilenplatzhalter 3">
            <a:extLst>
              <a:ext uri="{FF2B5EF4-FFF2-40B4-BE49-F238E27FC236}">
                <a16:creationId xmlns:a16="http://schemas.microsoft.com/office/drawing/2014/main" id="{5173703D-02D0-FFE7-86D6-8B55E62781AE}"/>
              </a:ext>
            </a:extLst>
          </p:cNvPr>
          <p:cNvSpPr>
            <a:spLocks noGrp="1"/>
          </p:cNvSpPr>
          <p:nvPr>
            <p:ph type="ftr" sz="quarter" idx="11"/>
          </p:nvPr>
        </p:nvSpPr>
        <p:spPr>
          <a:xfrm>
            <a:off x="2496000" y="6498000"/>
            <a:ext cx="7200000" cy="138499"/>
          </a:xfrm>
          <a:prstGeom prst="rect">
            <a:avLst/>
          </a:prstGeom>
        </p:spPr>
        <p:txBody>
          <a:bodyPr/>
          <a:lstStyle/>
          <a:p>
            <a:r>
              <a:rPr lang="de-DE"/>
              <a:t>Name der Organisation</a:t>
            </a:r>
          </a:p>
        </p:txBody>
      </p:sp>
      <p:sp>
        <p:nvSpPr>
          <p:cNvPr id="5" name="Foliennummernplatzhalter 4">
            <a:extLst>
              <a:ext uri="{FF2B5EF4-FFF2-40B4-BE49-F238E27FC236}">
                <a16:creationId xmlns:a16="http://schemas.microsoft.com/office/drawing/2014/main" id="{2B91C4D0-03CD-1D47-F79C-60D83DFA66B8}"/>
              </a:ext>
            </a:extLst>
          </p:cNvPr>
          <p:cNvSpPr>
            <a:spLocks noGrp="1"/>
          </p:cNvSpPr>
          <p:nvPr>
            <p:ph type="sldNum" sz="quarter" idx="12"/>
          </p:nvPr>
        </p:nvSpPr>
        <p:spPr/>
        <p:txBody>
          <a:bodyPr/>
          <a:lstStyle/>
          <a:p>
            <a:fld id="{85D085A6-C2F1-45FB-ADEB-76F4484E5A7F}" type="slidenum">
              <a:rPr lang="de-DE" smtClean="0"/>
              <a:pPr/>
              <a:t>‹Nr.›</a:t>
            </a:fld>
            <a:endParaRPr lang="de-DE"/>
          </a:p>
        </p:txBody>
      </p:sp>
      <p:sp>
        <p:nvSpPr>
          <p:cNvPr id="7" name="Textplatzhalter 6">
            <a:extLst>
              <a:ext uri="{FF2B5EF4-FFF2-40B4-BE49-F238E27FC236}">
                <a16:creationId xmlns:a16="http://schemas.microsoft.com/office/drawing/2014/main" id="{08A91F0C-C1FA-9295-5B6E-4354267213E6}"/>
              </a:ext>
            </a:extLst>
          </p:cNvPr>
          <p:cNvSpPr>
            <a:spLocks noGrp="1"/>
          </p:cNvSpPr>
          <p:nvPr>
            <p:ph type="body" sz="quarter" idx="13" hasCustomPrompt="1"/>
          </p:nvPr>
        </p:nvSpPr>
        <p:spPr>
          <a:xfrm>
            <a:off x="539999" y="2971800"/>
            <a:ext cx="11104314" cy="914400"/>
          </a:xfrm>
        </p:spPr>
        <p:txBody>
          <a:bodyPr>
            <a:noAutofit/>
          </a:bodyPr>
          <a:lstStyle>
            <a:lvl1pPr algn="ctr">
              <a:spcBef>
                <a:spcPts val="0"/>
              </a:spcBef>
              <a:defRPr sz="8800" b="1">
                <a:solidFill>
                  <a:schemeClr val="tx1"/>
                </a:solidFill>
              </a:defRPr>
            </a:lvl1pPr>
            <a:lvl2pPr marL="179388" indent="0">
              <a:buNone/>
              <a:defRPr/>
            </a:lvl2pPr>
          </a:lstStyle>
          <a:p>
            <a:pPr lvl="0"/>
            <a:r>
              <a:rPr lang="de-DE" dirty="0"/>
              <a:t>Headline Kapitel</a:t>
            </a:r>
          </a:p>
        </p:txBody>
      </p:sp>
      <p:sp>
        <p:nvSpPr>
          <p:cNvPr id="3" name="Datumsplatzhalter 3">
            <a:extLst>
              <a:ext uri="{FF2B5EF4-FFF2-40B4-BE49-F238E27FC236}">
                <a16:creationId xmlns:a16="http://schemas.microsoft.com/office/drawing/2014/main" id="{9A1D9061-41D9-B85D-242C-BB2823297439}"/>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F81E7EFC-F3AC-E44F-840D-55E7C04780F3}" type="datetime1">
              <a:rPr lang="de-DE" smtClean="0"/>
              <a:t>08.09.2025</a:t>
            </a:fld>
            <a:endParaRPr lang="de-DE" dirty="0"/>
          </a:p>
        </p:txBody>
      </p:sp>
    </p:spTree>
    <p:extLst>
      <p:ext uri="{BB962C8B-B14F-4D97-AF65-F5344CB8AC3E}">
        <p14:creationId xmlns:p14="http://schemas.microsoft.com/office/powerpoint/2010/main" val="343047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hapter BLUE">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A961F9-BCB0-63DA-1307-CF330A2DA970}"/>
              </a:ext>
            </a:extLst>
          </p:cNvPr>
          <p:cNvSpPr>
            <a:spLocks noGrp="1"/>
          </p:cNvSpPr>
          <p:nvPr>
            <p:ph type="title" hasCustomPrompt="1"/>
          </p:nvPr>
        </p:nvSpPr>
        <p:spPr>
          <a:xfrm>
            <a:off x="3432338" y="1299284"/>
            <a:ext cx="5327324" cy="4416594"/>
          </a:xfrm>
        </p:spPr>
        <p:txBody>
          <a:bodyPr/>
          <a:lstStyle>
            <a:lvl1pPr algn="ctr">
              <a:lnSpc>
                <a:spcPct val="100000"/>
              </a:lnSpc>
              <a:defRPr sz="28700">
                <a:gradFill>
                  <a:gsLst>
                    <a:gs pos="60000">
                      <a:schemeClr val="accent2"/>
                    </a:gs>
                    <a:gs pos="86000">
                      <a:schemeClr val="accent2">
                        <a:alpha val="32680"/>
                      </a:schemeClr>
                    </a:gs>
                  </a:gsLst>
                  <a:lin ang="5400000" scaled="1"/>
                </a:gradFill>
              </a:defRPr>
            </a:lvl1pPr>
          </a:lstStyle>
          <a:p>
            <a:r>
              <a:rPr lang="de-DE" dirty="0"/>
              <a:t>00</a:t>
            </a:r>
          </a:p>
        </p:txBody>
      </p:sp>
      <p:sp>
        <p:nvSpPr>
          <p:cNvPr id="4" name="Fußzeilenplatzhalter 3">
            <a:extLst>
              <a:ext uri="{FF2B5EF4-FFF2-40B4-BE49-F238E27FC236}">
                <a16:creationId xmlns:a16="http://schemas.microsoft.com/office/drawing/2014/main" id="{5173703D-02D0-FFE7-86D6-8B55E62781AE}"/>
              </a:ext>
            </a:extLst>
          </p:cNvPr>
          <p:cNvSpPr>
            <a:spLocks noGrp="1"/>
          </p:cNvSpPr>
          <p:nvPr>
            <p:ph type="ftr" sz="quarter" idx="11"/>
          </p:nvPr>
        </p:nvSpPr>
        <p:spPr>
          <a:xfrm>
            <a:off x="2496000" y="6498000"/>
            <a:ext cx="7200000" cy="138499"/>
          </a:xfrm>
          <a:prstGeom prst="rect">
            <a:avLst/>
          </a:prstGeom>
        </p:spPr>
        <p:txBody>
          <a:bodyPr/>
          <a:lstStyle/>
          <a:p>
            <a:r>
              <a:rPr lang="de-DE"/>
              <a:t>Name der Organisation</a:t>
            </a:r>
          </a:p>
        </p:txBody>
      </p:sp>
      <p:sp>
        <p:nvSpPr>
          <p:cNvPr id="5" name="Foliennummernplatzhalter 4">
            <a:extLst>
              <a:ext uri="{FF2B5EF4-FFF2-40B4-BE49-F238E27FC236}">
                <a16:creationId xmlns:a16="http://schemas.microsoft.com/office/drawing/2014/main" id="{2B91C4D0-03CD-1D47-F79C-60D83DFA66B8}"/>
              </a:ext>
            </a:extLst>
          </p:cNvPr>
          <p:cNvSpPr>
            <a:spLocks noGrp="1"/>
          </p:cNvSpPr>
          <p:nvPr>
            <p:ph type="sldNum" sz="quarter" idx="12"/>
          </p:nvPr>
        </p:nvSpPr>
        <p:spPr/>
        <p:txBody>
          <a:bodyPr/>
          <a:lstStyle/>
          <a:p>
            <a:fld id="{85D085A6-C2F1-45FB-ADEB-76F4484E5A7F}" type="slidenum">
              <a:rPr lang="de-DE" smtClean="0"/>
              <a:pPr/>
              <a:t>‹Nr.›</a:t>
            </a:fld>
            <a:endParaRPr lang="de-DE"/>
          </a:p>
        </p:txBody>
      </p:sp>
      <p:sp>
        <p:nvSpPr>
          <p:cNvPr id="7" name="Textplatzhalter 6">
            <a:extLst>
              <a:ext uri="{FF2B5EF4-FFF2-40B4-BE49-F238E27FC236}">
                <a16:creationId xmlns:a16="http://schemas.microsoft.com/office/drawing/2014/main" id="{08A91F0C-C1FA-9295-5B6E-4354267213E6}"/>
              </a:ext>
            </a:extLst>
          </p:cNvPr>
          <p:cNvSpPr>
            <a:spLocks noGrp="1"/>
          </p:cNvSpPr>
          <p:nvPr>
            <p:ph type="body" sz="quarter" idx="13" hasCustomPrompt="1"/>
          </p:nvPr>
        </p:nvSpPr>
        <p:spPr>
          <a:xfrm>
            <a:off x="539999" y="2971800"/>
            <a:ext cx="11104314" cy="914400"/>
          </a:xfrm>
        </p:spPr>
        <p:txBody>
          <a:bodyPr>
            <a:noAutofit/>
          </a:bodyPr>
          <a:lstStyle>
            <a:lvl1pPr algn="ctr">
              <a:spcBef>
                <a:spcPts val="0"/>
              </a:spcBef>
              <a:defRPr sz="8800" b="1">
                <a:solidFill>
                  <a:schemeClr val="bg1"/>
                </a:solidFill>
              </a:defRPr>
            </a:lvl1pPr>
            <a:lvl2pPr marL="179388" indent="0">
              <a:buNone/>
              <a:defRPr/>
            </a:lvl2pPr>
          </a:lstStyle>
          <a:p>
            <a:pPr lvl="0"/>
            <a:r>
              <a:rPr lang="de-DE" dirty="0"/>
              <a:t>Headline Kapitel</a:t>
            </a:r>
          </a:p>
        </p:txBody>
      </p:sp>
      <p:pic>
        <p:nvPicPr>
          <p:cNvPr id="3" name="Grafik 2">
            <a:extLst>
              <a:ext uri="{FF2B5EF4-FFF2-40B4-BE49-F238E27FC236}">
                <a16:creationId xmlns:a16="http://schemas.microsoft.com/office/drawing/2014/main" id="{1145FBA9-F79B-B152-AE1E-7213035B351F}"/>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14000" y="6336000"/>
            <a:ext cx="1186360" cy="478800"/>
          </a:xfrm>
          <a:prstGeom prst="rect">
            <a:avLst/>
          </a:prstGeom>
        </p:spPr>
      </p:pic>
      <p:sp>
        <p:nvSpPr>
          <p:cNvPr id="6" name="Datumsplatzhalter 3">
            <a:extLst>
              <a:ext uri="{FF2B5EF4-FFF2-40B4-BE49-F238E27FC236}">
                <a16:creationId xmlns:a16="http://schemas.microsoft.com/office/drawing/2014/main" id="{46984F29-2FC3-F79E-551E-7D67529EA5F8}"/>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75615DDF-905F-7349-A1C3-A94ACE4BD510}" type="datetime1">
              <a:rPr lang="de-DE" smtClean="0"/>
              <a:t>08.09.2025</a:t>
            </a:fld>
            <a:endParaRPr lang="de-DE" dirty="0"/>
          </a:p>
        </p:txBody>
      </p:sp>
    </p:spTree>
    <p:extLst>
      <p:ext uri="{BB962C8B-B14F-4D97-AF65-F5344CB8AC3E}">
        <p14:creationId xmlns:p14="http://schemas.microsoft.com/office/powerpoint/2010/main" val="1902719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Welcome, Thx, Break">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E0B43-E304-4D94-1B78-9F6913C1EC31}"/>
              </a:ext>
            </a:extLst>
          </p:cNvPr>
          <p:cNvSpPr>
            <a:spLocks noGrp="1"/>
          </p:cNvSpPr>
          <p:nvPr>
            <p:ph type="ctrTitle"/>
          </p:nvPr>
        </p:nvSpPr>
        <p:spPr>
          <a:xfrm>
            <a:off x="539999" y="2875002"/>
            <a:ext cx="7560000" cy="1107996"/>
          </a:xfrm>
        </p:spPr>
        <p:txBody>
          <a:bodyPr wrap="square" anchor="ctr" anchorCtr="0">
            <a:spAutoFit/>
          </a:bodyPr>
          <a:lstStyle>
            <a:lvl1pPr algn="l">
              <a:defRPr sz="8000" baseline="0">
                <a:solidFill>
                  <a:schemeClr val="bg1"/>
                </a:solidFill>
              </a:defRPr>
            </a:lvl1pPr>
          </a:lstStyle>
          <a:p>
            <a:r>
              <a:rPr lang="de-DE"/>
              <a:t>Mastertitelformat bearbeiten</a:t>
            </a:r>
            <a:endParaRPr lang="de-DE" dirty="0"/>
          </a:p>
        </p:txBody>
      </p:sp>
      <p:pic>
        <p:nvPicPr>
          <p:cNvPr id="5" name="Grafik 4">
            <a:extLst>
              <a:ext uri="{FF2B5EF4-FFF2-40B4-BE49-F238E27FC236}">
                <a16:creationId xmlns:a16="http://schemas.microsoft.com/office/drawing/2014/main" id="{AA68DCB9-DF9E-9E79-AC71-DFB9FC3D68D3}"/>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7018065" y="1944360"/>
            <a:ext cx="5173935" cy="4913640"/>
          </a:xfrm>
          <a:prstGeom prst="rect">
            <a:avLst/>
          </a:prstGeom>
        </p:spPr>
      </p:pic>
      <p:sp>
        <p:nvSpPr>
          <p:cNvPr id="4" name="Fußzeilenplatzhalter 3">
            <a:extLst>
              <a:ext uri="{FF2B5EF4-FFF2-40B4-BE49-F238E27FC236}">
                <a16:creationId xmlns:a16="http://schemas.microsoft.com/office/drawing/2014/main" id="{40D2EE88-D0B9-55B3-2D2C-56B6314098F2}"/>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Foliennummernplatzhalter 4">
            <a:extLst>
              <a:ext uri="{FF2B5EF4-FFF2-40B4-BE49-F238E27FC236}">
                <a16:creationId xmlns:a16="http://schemas.microsoft.com/office/drawing/2014/main" id="{30B96341-A82E-AA37-8A5A-48B3177D6D01}"/>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8" name="Textplatzhalter 7">
            <a:extLst>
              <a:ext uri="{FF2B5EF4-FFF2-40B4-BE49-F238E27FC236}">
                <a16:creationId xmlns:a16="http://schemas.microsoft.com/office/drawing/2014/main" id="{010A465C-8D31-BFC9-1041-11D601E7C480}"/>
              </a:ext>
            </a:extLst>
          </p:cNvPr>
          <p:cNvSpPr>
            <a:spLocks noGrp="1"/>
          </p:cNvSpPr>
          <p:nvPr>
            <p:ph type="body" sz="quarter" idx="13"/>
          </p:nvPr>
        </p:nvSpPr>
        <p:spPr>
          <a:xfrm>
            <a:off x="539999" y="4693425"/>
            <a:ext cx="7560000" cy="914400"/>
          </a:xfrm>
        </p:spPr>
        <p:txBody>
          <a:bodyPr>
            <a:noAutofit/>
          </a:bodyPr>
          <a:lstStyle>
            <a:lvl1pPr>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pic>
        <p:nvPicPr>
          <p:cNvPr id="7" name="Grafik 6">
            <a:extLst>
              <a:ext uri="{FF2B5EF4-FFF2-40B4-BE49-F238E27FC236}">
                <a16:creationId xmlns:a16="http://schemas.microsoft.com/office/drawing/2014/main" id="{C70229AF-3E1C-F7CF-6C89-D760BFDBA1A5}"/>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414000" y="6336000"/>
            <a:ext cx="1186360" cy="478800"/>
          </a:xfrm>
          <a:prstGeom prst="rect">
            <a:avLst/>
          </a:prstGeom>
        </p:spPr>
      </p:pic>
      <p:sp>
        <p:nvSpPr>
          <p:cNvPr id="3" name="Datumsplatzhalter 3">
            <a:extLst>
              <a:ext uri="{FF2B5EF4-FFF2-40B4-BE49-F238E27FC236}">
                <a16:creationId xmlns:a16="http://schemas.microsoft.com/office/drawing/2014/main" id="{4E8A5B11-2867-F76B-EDB3-4AFDCF1F9EB4}"/>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7C3946FE-2618-0748-9A8A-ED8AD589484A}" type="datetime1">
              <a:rPr lang="de-DE" smtClean="0"/>
              <a:t>08.09.2025</a:t>
            </a:fld>
            <a:endParaRPr lang="de-DE" dirty="0"/>
          </a:p>
        </p:txBody>
      </p:sp>
    </p:spTree>
    <p:extLst>
      <p:ext uri="{BB962C8B-B14F-4D97-AF65-F5344CB8AC3E}">
        <p14:creationId xmlns:p14="http://schemas.microsoft.com/office/powerpoint/2010/main" val="1240991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Zitat ">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E0B43-E304-4D94-1B78-9F6913C1EC31}"/>
              </a:ext>
            </a:extLst>
          </p:cNvPr>
          <p:cNvSpPr>
            <a:spLocks noGrp="1"/>
          </p:cNvSpPr>
          <p:nvPr>
            <p:ph type="ctrTitle"/>
          </p:nvPr>
        </p:nvSpPr>
        <p:spPr>
          <a:xfrm>
            <a:off x="3563999" y="2628914"/>
            <a:ext cx="8088083" cy="1107996"/>
          </a:xfrm>
        </p:spPr>
        <p:txBody>
          <a:bodyPr wrap="square" anchor="ctr" anchorCtr="0">
            <a:spAutoFit/>
          </a:bodyPr>
          <a:lstStyle>
            <a:lvl1pPr algn="l">
              <a:defRPr sz="8000" baseline="0">
                <a:solidFill>
                  <a:schemeClr val="tx1"/>
                </a:solidFill>
              </a:defRPr>
            </a:lvl1pPr>
          </a:lstStyle>
          <a:p>
            <a:r>
              <a:rPr lang="de-DE"/>
              <a:t>Mastertitelformat bearbeiten</a:t>
            </a:r>
            <a:endParaRPr lang="de-DE" dirty="0"/>
          </a:p>
        </p:txBody>
      </p:sp>
      <p:sp>
        <p:nvSpPr>
          <p:cNvPr id="4" name="Fußzeilenplatzhalter 3">
            <a:extLst>
              <a:ext uri="{FF2B5EF4-FFF2-40B4-BE49-F238E27FC236}">
                <a16:creationId xmlns:a16="http://schemas.microsoft.com/office/drawing/2014/main" id="{40D2EE88-D0B9-55B3-2D2C-56B6314098F2}"/>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Foliennummernplatzhalter 4">
            <a:extLst>
              <a:ext uri="{FF2B5EF4-FFF2-40B4-BE49-F238E27FC236}">
                <a16:creationId xmlns:a16="http://schemas.microsoft.com/office/drawing/2014/main" id="{30B96341-A82E-AA37-8A5A-48B3177D6D01}"/>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8" name="Textplatzhalter 7">
            <a:extLst>
              <a:ext uri="{FF2B5EF4-FFF2-40B4-BE49-F238E27FC236}">
                <a16:creationId xmlns:a16="http://schemas.microsoft.com/office/drawing/2014/main" id="{010A465C-8D31-BFC9-1041-11D601E7C480}"/>
              </a:ext>
            </a:extLst>
          </p:cNvPr>
          <p:cNvSpPr>
            <a:spLocks noGrp="1"/>
          </p:cNvSpPr>
          <p:nvPr>
            <p:ph type="body" sz="quarter" idx="13" hasCustomPrompt="1"/>
          </p:nvPr>
        </p:nvSpPr>
        <p:spPr>
          <a:xfrm>
            <a:off x="3564000" y="5020528"/>
            <a:ext cx="8088082" cy="914400"/>
          </a:xfrm>
        </p:spPr>
        <p:txBody>
          <a:bodyPr>
            <a:noAutofit/>
          </a:bodyPr>
          <a:lstStyle>
            <a:lvl1pPr>
              <a:defRPr sz="1400">
                <a:solidFill>
                  <a:schemeClr val="tx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de-DE" dirty="0"/>
              <a:t>Autor</a:t>
            </a:r>
          </a:p>
        </p:txBody>
      </p:sp>
      <p:pic>
        <p:nvPicPr>
          <p:cNvPr id="9" name="Grafik 8">
            <a:extLst>
              <a:ext uri="{FF2B5EF4-FFF2-40B4-BE49-F238E27FC236}">
                <a16:creationId xmlns:a16="http://schemas.microsoft.com/office/drawing/2014/main" id="{611DB475-860D-D394-1D11-2CD3FBFEDE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97522" y="1439434"/>
            <a:ext cx="2103244" cy="3486957"/>
          </a:xfrm>
          <a:prstGeom prst="rect">
            <a:avLst/>
          </a:prstGeom>
        </p:spPr>
      </p:pic>
      <p:sp>
        <p:nvSpPr>
          <p:cNvPr id="3" name="Datumsplatzhalter 3">
            <a:extLst>
              <a:ext uri="{FF2B5EF4-FFF2-40B4-BE49-F238E27FC236}">
                <a16:creationId xmlns:a16="http://schemas.microsoft.com/office/drawing/2014/main" id="{4A0FBC53-C54E-1739-2552-06349FB3341D}"/>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0BC7AA38-7DE2-ED4A-8FDF-9ECA5E17D81E}" type="datetime1">
              <a:rPr lang="de-DE" smtClean="0"/>
              <a:t>08.09.2025</a:t>
            </a:fld>
            <a:endParaRPr lang="de-DE" dirty="0"/>
          </a:p>
        </p:txBody>
      </p:sp>
    </p:spTree>
    <p:extLst>
      <p:ext uri="{BB962C8B-B14F-4D97-AF65-F5344CB8AC3E}">
        <p14:creationId xmlns:p14="http://schemas.microsoft.com/office/powerpoint/2010/main" val="872582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Zitat BLUE">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E0B43-E304-4D94-1B78-9F6913C1EC31}"/>
              </a:ext>
            </a:extLst>
          </p:cNvPr>
          <p:cNvSpPr>
            <a:spLocks noGrp="1"/>
          </p:cNvSpPr>
          <p:nvPr>
            <p:ph type="ctrTitle"/>
          </p:nvPr>
        </p:nvSpPr>
        <p:spPr>
          <a:xfrm>
            <a:off x="3563999" y="2628914"/>
            <a:ext cx="8088083" cy="1107996"/>
          </a:xfrm>
        </p:spPr>
        <p:txBody>
          <a:bodyPr wrap="square" anchor="ctr" anchorCtr="0">
            <a:spAutoFit/>
          </a:bodyPr>
          <a:lstStyle>
            <a:lvl1pPr algn="l">
              <a:defRPr sz="8000" baseline="0">
                <a:solidFill>
                  <a:schemeClr val="bg1"/>
                </a:solidFill>
              </a:defRPr>
            </a:lvl1pPr>
          </a:lstStyle>
          <a:p>
            <a:r>
              <a:rPr lang="de-DE"/>
              <a:t>Mastertitelformat bearbeiten</a:t>
            </a:r>
            <a:endParaRPr lang="de-DE" dirty="0"/>
          </a:p>
        </p:txBody>
      </p:sp>
      <p:sp>
        <p:nvSpPr>
          <p:cNvPr id="4" name="Fußzeilenplatzhalter 3">
            <a:extLst>
              <a:ext uri="{FF2B5EF4-FFF2-40B4-BE49-F238E27FC236}">
                <a16:creationId xmlns:a16="http://schemas.microsoft.com/office/drawing/2014/main" id="{40D2EE88-D0B9-55B3-2D2C-56B6314098F2}"/>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Foliennummernplatzhalter 4">
            <a:extLst>
              <a:ext uri="{FF2B5EF4-FFF2-40B4-BE49-F238E27FC236}">
                <a16:creationId xmlns:a16="http://schemas.microsoft.com/office/drawing/2014/main" id="{30B96341-A82E-AA37-8A5A-48B3177D6D01}"/>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8" name="Textplatzhalter 7">
            <a:extLst>
              <a:ext uri="{FF2B5EF4-FFF2-40B4-BE49-F238E27FC236}">
                <a16:creationId xmlns:a16="http://schemas.microsoft.com/office/drawing/2014/main" id="{010A465C-8D31-BFC9-1041-11D601E7C480}"/>
              </a:ext>
            </a:extLst>
          </p:cNvPr>
          <p:cNvSpPr>
            <a:spLocks noGrp="1"/>
          </p:cNvSpPr>
          <p:nvPr>
            <p:ph type="body" sz="quarter" idx="13" hasCustomPrompt="1"/>
          </p:nvPr>
        </p:nvSpPr>
        <p:spPr>
          <a:xfrm>
            <a:off x="3564000" y="5020528"/>
            <a:ext cx="8088082" cy="914400"/>
          </a:xfrm>
        </p:spPr>
        <p:txBody>
          <a:bodyPr>
            <a:noAutofit/>
          </a:bodyPr>
          <a:lstStyle>
            <a:lvl1pPr>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de-DE" dirty="0"/>
              <a:t>Autor</a:t>
            </a:r>
          </a:p>
        </p:txBody>
      </p:sp>
      <p:pic>
        <p:nvPicPr>
          <p:cNvPr id="7" name="Grafik 6">
            <a:extLst>
              <a:ext uri="{FF2B5EF4-FFF2-40B4-BE49-F238E27FC236}">
                <a16:creationId xmlns:a16="http://schemas.microsoft.com/office/drawing/2014/main" id="{C70229AF-3E1C-F7CF-6C89-D760BFDBA1A5}"/>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14000" y="6336000"/>
            <a:ext cx="1186360" cy="478800"/>
          </a:xfrm>
          <a:prstGeom prst="rect">
            <a:avLst/>
          </a:prstGeom>
        </p:spPr>
      </p:pic>
      <p:pic>
        <p:nvPicPr>
          <p:cNvPr id="9" name="Grafik 8">
            <a:extLst>
              <a:ext uri="{FF2B5EF4-FFF2-40B4-BE49-F238E27FC236}">
                <a16:creationId xmlns:a16="http://schemas.microsoft.com/office/drawing/2014/main" id="{611DB475-860D-D394-1D11-2CD3FBFEDEF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97522" y="1439434"/>
            <a:ext cx="2103244" cy="3486957"/>
          </a:xfrm>
          <a:prstGeom prst="rect">
            <a:avLst/>
          </a:prstGeom>
        </p:spPr>
      </p:pic>
      <p:sp>
        <p:nvSpPr>
          <p:cNvPr id="3" name="Datumsplatzhalter 3">
            <a:extLst>
              <a:ext uri="{FF2B5EF4-FFF2-40B4-BE49-F238E27FC236}">
                <a16:creationId xmlns:a16="http://schemas.microsoft.com/office/drawing/2014/main" id="{CA6251D8-E191-CEFD-93AC-4E6FF3674C7B}"/>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324FFDF1-61DB-204C-99AE-0CA92EE2C29E}" type="datetime1">
              <a:rPr lang="de-DE" smtClean="0"/>
              <a:t>08.09.2025</a:t>
            </a:fld>
            <a:endParaRPr lang="de-DE" dirty="0"/>
          </a:p>
        </p:txBody>
      </p:sp>
    </p:spTree>
    <p:extLst>
      <p:ext uri="{BB962C8B-B14F-4D97-AF65-F5344CB8AC3E}">
        <p14:creationId xmlns:p14="http://schemas.microsoft.com/office/powerpoint/2010/main" val="351308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creensho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56E44-7FA1-EAA1-0C02-A5665B39B6D4}"/>
              </a:ext>
            </a:extLst>
          </p:cNvPr>
          <p:cNvSpPr>
            <a:spLocks noGrp="1"/>
          </p:cNvSpPr>
          <p:nvPr>
            <p:ph type="title"/>
          </p:nvPr>
        </p:nvSpPr>
        <p:spPr>
          <a:xfrm>
            <a:off x="532798" y="1080000"/>
            <a:ext cx="10188000" cy="443198"/>
          </a:xfrm>
        </p:spPr>
        <p:txBody>
          <a:bodyPr/>
          <a:lstStyle/>
          <a:p>
            <a:r>
              <a:rPr lang="de-DE"/>
              <a:t>Mastertitelformat bearbeiten</a:t>
            </a:r>
            <a:endParaRPr lang="de-DE" dirty="0"/>
          </a:p>
        </p:txBody>
      </p:sp>
      <p:sp>
        <p:nvSpPr>
          <p:cNvPr id="3" name="Fußzeilenplatzhalter 2">
            <a:extLst>
              <a:ext uri="{FF2B5EF4-FFF2-40B4-BE49-F238E27FC236}">
                <a16:creationId xmlns:a16="http://schemas.microsoft.com/office/drawing/2014/main" id="{853FD099-5C4B-1663-1F5C-FEDA969451EA}"/>
              </a:ext>
            </a:extLst>
          </p:cNvPr>
          <p:cNvSpPr>
            <a:spLocks noGrp="1"/>
          </p:cNvSpPr>
          <p:nvPr>
            <p:ph type="ftr" sz="quarter" idx="10"/>
          </p:nvPr>
        </p:nvSpPr>
        <p:spPr>
          <a:xfrm>
            <a:off x="2496000" y="6498000"/>
            <a:ext cx="7200000" cy="138499"/>
          </a:xfrm>
          <a:prstGeom prst="rect">
            <a:avLst/>
          </a:prstGeom>
        </p:spPr>
        <p:txBody>
          <a:bodyPr/>
          <a:lstStyle/>
          <a:p>
            <a:r>
              <a:rPr lang="de-DE"/>
              <a:t>Name der Organisation</a:t>
            </a:r>
            <a:endParaRPr lang="de-DE" dirty="0"/>
          </a:p>
        </p:txBody>
      </p:sp>
      <p:sp>
        <p:nvSpPr>
          <p:cNvPr id="4" name="Foliennummernplatzhalter 3">
            <a:extLst>
              <a:ext uri="{FF2B5EF4-FFF2-40B4-BE49-F238E27FC236}">
                <a16:creationId xmlns:a16="http://schemas.microsoft.com/office/drawing/2014/main" id="{E4B2345B-AE12-7B1D-372B-E5CBE8F58E8C}"/>
              </a:ext>
            </a:extLst>
          </p:cNvPr>
          <p:cNvSpPr>
            <a:spLocks noGrp="1"/>
          </p:cNvSpPr>
          <p:nvPr>
            <p:ph type="sldNum" sz="quarter" idx="11"/>
          </p:nvPr>
        </p:nvSpPr>
        <p:spPr/>
        <p:txBody>
          <a:bodyPr/>
          <a:lstStyle/>
          <a:p>
            <a:fld id="{85D085A6-C2F1-45FB-ADEB-76F4484E5A7F}" type="slidenum">
              <a:rPr lang="de-DE" smtClean="0"/>
              <a:pPr/>
              <a:t>‹Nr.›</a:t>
            </a:fld>
            <a:endParaRPr lang="de-DE" dirty="0"/>
          </a:p>
        </p:txBody>
      </p:sp>
      <p:sp>
        <p:nvSpPr>
          <p:cNvPr id="6" name="Inhaltsplatzhalter 5">
            <a:extLst>
              <a:ext uri="{FF2B5EF4-FFF2-40B4-BE49-F238E27FC236}">
                <a16:creationId xmlns:a16="http://schemas.microsoft.com/office/drawing/2014/main" id="{D1AB5CF7-55AA-7E01-2A67-F8B1CC5ABF32}"/>
              </a:ext>
            </a:extLst>
          </p:cNvPr>
          <p:cNvSpPr>
            <a:spLocks noGrp="1"/>
          </p:cNvSpPr>
          <p:nvPr>
            <p:ph sz="quarter" idx="12" hasCustomPrompt="1"/>
          </p:nvPr>
        </p:nvSpPr>
        <p:spPr>
          <a:xfrm>
            <a:off x="539999" y="1881188"/>
            <a:ext cx="11112083" cy="4238812"/>
          </a:xfrm>
          <a:noFill/>
        </p:spPr>
        <p:txBody>
          <a:bodyPr lIns="180000" tIns="180000"/>
          <a:lstStyle>
            <a:lvl1pPr>
              <a:defRPr/>
            </a:lvl1pPr>
          </a:lstStyle>
          <a:p>
            <a:pPr lvl="0"/>
            <a:r>
              <a:rPr lang="de-DE" dirty="0"/>
              <a:t>Screenshot einfügen. (1. Copy/kopieren, 2. Kasten anklicken, 3. Paste/einfügen)</a:t>
            </a:r>
          </a:p>
        </p:txBody>
      </p:sp>
      <p:sp>
        <p:nvSpPr>
          <p:cNvPr id="7" name="Textplatzhalter 7">
            <a:extLst>
              <a:ext uri="{FF2B5EF4-FFF2-40B4-BE49-F238E27FC236}">
                <a16:creationId xmlns:a16="http://schemas.microsoft.com/office/drawing/2014/main" id="{B25D590E-0EB5-A82D-312E-6F45674700DC}"/>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dirty="0" err="1"/>
              <a:t>Overline</a:t>
            </a:r>
            <a:r>
              <a:rPr lang="de-DE" dirty="0"/>
              <a:t> optional</a:t>
            </a:r>
          </a:p>
        </p:txBody>
      </p:sp>
      <p:sp>
        <p:nvSpPr>
          <p:cNvPr id="5" name="Vertikaler Textplatzhalter 6">
            <a:extLst>
              <a:ext uri="{FF2B5EF4-FFF2-40B4-BE49-F238E27FC236}">
                <a16:creationId xmlns:a16="http://schemas.microsoft.com/office/drawing/2014/main" id="{34723FD9-92A8-653D-3ED6-D89B5A07FB6D}"/>
              </a:ext>
            </a:extLst>
          </p:cNvPr>
          <p:cNvSpPr>
            <a:spLocks noGrp="1"/>
          </p:cNvSpPr>
          <p:nvPr>
            <p:ph type="body" orient="vert" sz="quarter" idx="15" hasCustomPrompt="1"/>
          </p:nvPr>
        </p:nvSpPr>
        <p:spPr>
          <a:xfrm>
            <a:off x="539999" y="6192000"/>
            <a:ext cx="11113200" cy="123111"/>
          </a:xfrm>
        </p:spPr>
        <p:txBody>
          <a:bodyPr vert="horz" wrap="square">
            <a:spAutoFit/>
          </a:bodyPr>
          <a:lstStyle>
            <a:lvl1pPr algn="r">
              <a:spcBef>
                <a:spcPts val="0"/>
              </a:spcBef>
              <a:defRPr sz="800"/>
            </a:lvl1pPr>
          </a:lstStyle>
          <a:p>
            <a:pPr lvl="0"/>
            <a:r>
              <a:rPr lang="de-DE" dirty="0"/>
              <a:t>Quellenangabe</a:t>
            </a:r>
          </a:p>
        </p:txBody>
      </p:sp>
      <p:sp>
        <p:nvSpPr>
          <p:cNvPr id="8" name="Datumsplatzhalter 3">
            <a:extLst>
              <a:ext uri="{FF2B5EF4-FFF2-40B4-BE49-F238E27FC236}">
                <a16:creationId xmlns:a16="http://schemas.microsoft.com/office/drawing/2014/main" id="{066881DD-CF35-3633-A0B0-663BCA45C032}"/>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56F76D51-6F35-5449-9351-CB7C7CF7989E}" type="datetime1">
              <a:rPr lang="de-DE" smtClean="0"/>
              <a:t>08.09.2025</a:t>
            </a:fld>
            <a:endParaRPr lang="de-DE" dirty="0"/>
          </a:p>
        </p:txBody>
      </p:sp>
    </p:spTree>
    <p:extLst>
      <p:ext uri="{BB962C8B-B14F-4D97-AF65-F5344CB8AC3E}">
        <p14:creationId xmlns:p14="http://schemas.microsoft.com/office/powerpoint/2010/main" val="1222841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 2 - für lange Headlines">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E0B43-E304-4D94-1B78-9F6913C1EC31}"/>
              </a:ext>
            </a:extLst>
          </p:cNvPr>
          <p:cNvSpPr>
            <a:spLocks noGrp="1"/>
          </p:cNvSpPr>
          <p:nvPr>
            <p:ph type="ctrTitle" hasCustomPrompt="1"/>
          </p:nvPr>
        </p:nvSpPr>
        <p:spPr>
          <a:xfrm>
            <a:off x="539999" y="2763702"/>
            <a:ext cx="6120000" cy="1329595"/>
          </a:xfrm>
        </p:spPr>
        <p:txBody>
          <a:bodyPr wrap="square" anchor="b">
            <a:spAutoFit/>
          </a:bodyPr>
          <a:lstStyle>
            <a:lvl1pPr algn="l">
              <a:defRPr sz="3200" baseline="0">
                <a:solidFill>
                  <a:schemeClr val="bg1"/>
                </a:solidFill>
              </a:defRPr>
            </a:lvl1pPr>
          </a:lstStyle>
          <a:p>
            <a:r>
              <a:rPr lang="de-DE" dirty="0"/>
              <a:t>Ausführliche Headline</a:t>
            </a:r>
            <a:br>
              <a:rPr lang="de-DE" dirty="0"/>
            </a:br>
            <a:r>
              <a:rPr lang="de-DE" dirty="0"/>
              <a:t>max. 4 Zeilen. Nutze dieses Layout für lange Headlines</a:t>
            </a:r>
          </a:p>
        </p:txBody>
      </p:sp>
      <p:sp>
        <p:nvSpPr>
          <p:cNvPr id="16" name="Textplatzhalter 4">
            <a:extLst>
              <a:ext uri="{FF2B5EF4-FFF2-40B4-BE49-F238E27FC236}">
                <a16:creationId xmlns:a16="http://schemas.microsoft.com/office/drawing/2014/main" id="{A832CEE5-7E07-0E41-848D-D1BE3B9A4685}"/>
              </a:ext>
            </a:extLst>
          </p:cNvPr>
          <p:cNvSpPr>
            <a:spLocks noGrp="1"/>
          </p:cNvSpPr>
          <p:nvPr>
            <p:ph type="body" sz="quarter" idx="15" hasCustomPrompt="1"/>
          </p:nvPr>
        </p:nvSpPr>
        <p:spPr>
          <a:xfrm>
            <a:off x="539999" y="1440000"/>
            <a:ext cx="6120000" cy="169277"/>
          </a:xfrm>
        </p:spPr>
        <p:txBody>
          <a:bodyPr wrap="square">
            <a:spAutoFit/>
          </a:bodyPr>
          <a:lstStyle>
            <a:lvl1pPr>
              <a:defRPr sz="1100" cap="all" spc="250" baseline="0">
                <a:solidFill>
                  <a:schemeClr val="accent2"/>
                </a:solidFill>
              </a:defRPr>
            </a:lvl1pPr>
          </a:lstStyle>
          <a:p>
            <a:pPr lvl="0"/>
            <a:r>
              <a:rPr lang="de-DE" dirty="0" err="1"/>
              <a:t>Overline</a:t>
            </a:r>
            <a:r>
              <a:rPr lang="de-DE" dirty="0"/>
              <a:t> #1</a:t>
            </a:r>
          </a:p>
        </p:txBody>
      </p:sp>
      <p:sp>
        <p:nvSpPr>
          <p:cNvPr id="17" name="Textplatzhalter 11">
            <a:extLst>
              <a:ext uri="{FF2B5EF4-FFF2-40B4-BE49-F238E27FC236}">
                <a16:creationId xmlns:a16="http://schemas.microsoft.com/office/drawing/2014/main" id="{AC2E00AE-972E-328E-19B6-D29796F45CD0}"/>
              </a:ext>
            </a:extLst>
          </p:cNvPr>
          <p:cNvSpPr>
            <a:spLocks noGrp="1"/>
          </p:cNvSpPr>
          <p:nvPr>
            <p:ph type="body" sz="quarter" idx="17" hasCustomPrompt="1"/>
          </p:nvPr>
        </p:nvSpPr>
        <p:spPr>
          <a:xfrm>
            <a:off x="539998" y="1728000"/>
            <a:ext cx="6120000" cy="169277"/>
          </a:xfrm>
        </p:spPr>
        <p:txBody>
          <a:bodyPr wrap="square">
            <a:spAutoFit/>
          </a:bodyPr>
          <a:lstStyle>
            <a:lvl1pPr>
              <a:defRPr lang="de-DE" sz="1100" kern="1200" cap="all" spc="250" baseline="0" dirty="0">
                <a:solidFill>
                  <a:schemeClr val="bg1"/>
                </a:solidFill>
                <a:latin typeface="+mn-lt"/>
                <a:ea typeface="+mn-ea"/>
                <a:cs typeface="+mn-cs"/>
              </a:defRPr>
            </a:lvl1pPr>
            <a:lvl2pPr marL="179388" indent="0">
              <a:buNone/>
              <a:defRPr/>
            </a:lvl2pPr>
          </a:lstStyle>
          <a:p>
            <a:pPr marL="0" lvl="0" indent="0" algn="l" defTabSz="914400" rtl="0" eaLnBrk="1" latinLnBrk="0" hangingPunct="1">
              <a:lnSpc>
                <a:spcPct val="100000"/>
              </a:lnSpc>
              <a:spcBef>
                <a:spcPts val="800"/>
              </a:spcBef>
              <a:buFont typeface="Arial" panose="020B0604020202020204" pitchFamily="34" charset="0"/>
              <a:buNone/>
            </a:pPr>
            <a:r>
              <a:rPr lang="de-DE" dirty="0" err="1"/>
              <a:t>Overline</a:t>
            </a:r>
            <a:r>
              <a:rPr lang="de-DE" dirty="0"/>
              <a:t> #2</a:t>
            </a:r>
          </a:p>
        </p:txBody>
      </p:sp>
      <p:sp>
        <p:nvSpPr>
          <p:cNvPr id="18" name="Untertitel 2">
            <a:extLst>
              <a:ext uri="{FF2B5EF4-FFF2-40B4-BE49-F238E27FC236}">
                <a16:creationId xmlns:a16="http://schemas.microsoft.com/office/drawing/2014/main" id="{EB502B9A-68D3-032C-F15C-D6C9EC3BDF72}"/>
              </a:ext>
            </a:extLst>
          </p:cNvPr>
          <p:cNvSpPr>
            <a:spLocks noGrp="1"/>
          </p:cNvSpPr>
          <p:nvPr>
            <p:ph type="subTitle" idx="1" hasCustomPrompt="1"/>
          </p:nvPr>
        </p:nvSpPr>
        <p:spPr>
          <a:xfrm>
            <a:off x="539998" y="4248705"/>
            <a:ext cx="5001818" cy="615553"/>
          </a:xfrm>
        </p:spPr>
        <p:txBody>
          <a:bodyPr wrap="square" lIns="0" tIns="0" rIns="0" bIns="0">
            <a:spAutoFit/>
          </a:bodyPr>
          <a:lstStyle>
            <a:lvl1pPr marL="0" indent="0" algn="l">
              <a:lnSpc>
                <a:spcPct val="100000"/>
              </a:lnSpc>
              <a:spcBef>
                <a:spcPts val="0"/>
              </a:spcBef>
              <a:buNone/>
              <a:defRPr sz="2000"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Zusätzliche Details zur Headline, max. 3 Zeilen</a:t>
            </a:r>
          </a:p>
        </p:txBody>
      </p:sp>
      <p:sp>
        <p:nvSpPr>
          <p:cNvPr id="21" name="Textplatzhalter 10">
            <a:extLst>
              <a:ext uri="{FF2B5EF4-FFF2-40B4-BE49-F238E27FC236}">
                <a16:creationId xmlns:a16="http://schemas.microsoft.com/office/drawing/2014/main" id="{008F8752-EC62-3432-F35B-0F53B1E8A2A6}"/>
              </a:ext>
            </a:extLst>
          </p:cNvPr>
          <p:cNvSpPr>
            <a:spLocks noGrp="1"/>
          </p:cNvSpPr>
          <p:nvPr>
            <p:ph type="body" sz="quarter" idx="14" hasCustomPrompt="1"/>
          </p:nvPr>
        </p:nvSpPr>
        <p:spPr>
          <a:xfrm>
            <a:off x="539998" y="5305418"/>
            <a:ext cx="3376448" cy="184666"/>
          </a:xfrm>
        </p:spPr>
        <p:txBody>
          <a:bodyPr lIns="0" tIns="0" rIns="0" bIns="0">
            <a:spAutoFit/>
          </a:bodyPr>
          <a:lstStyle>
            <a:lvl1pPr marL="0" indent="0">
              <a:buNone/>
              <a:defRPr sz="1200" b="1" cap="all" baseline="0">
                <a:solidFill>
                  <a:schemeClr val="accent2"/>
                </a:solidFill>
              </a:defRPr>
            </a:lvl1pPr>
          </a:lstStyle>
          <a:p>
            <a:r>
              <a:rPr lang="de-DE" dirty="0"/>
              <a:t>Datum, Autor</a:t>
            </a:r>
          </a:p>
        </p:txBody>
      </p:sp>
      <p:sp>
        <p:nvSpPr>
          <p:cNvPr id="5" name="Bildplatzhalter 11">
            <a:extLst>
              <a:ext uri="{FF2B5EF4-FFF2-40B4-BE49-F238E27FC236}">
                <a16:creationId xmlns:a16="http://schemas.microsoft.com/office/drawing/2014/main" id="{42B1731F-5713-4E87-9472-CF6F7D339CAD}"/>
              </a:ext>
            </a:extLst>
          </p:cNvPr>
          <p:cNvSpPr>
            <a:spLocks noGrp="1"/>
          </p:cNvSpPr>
          <p:nvPr>
            <p:ph type="pic" sz="quarter" idx="13"/>
          </p:nvPr>
        </p:nvSpPr>
        <p:spPr>
          <a:xfrm>
            <a:off x="5671856" y="1736726"/>
            <a:ext cx="6542376" cy="5137248"/>
          </a:xfrm>
          <a:custGeom>
            <a:avLst/>
            <a:gdLst>
              <a:gd name="connsiteX0" fmla="*/ 1143023 w 8487929"/>
              <a:gd name="connsiteY0" fmla="*/ 0 h 6858000"/>
              <a:gd name="connsiteX1" fmla="*/ 7344906 w 8487929"/>
              <a:gd name="connsiteY1" fmla="*/ 0 h 6858000"/>
              <a:gd name="connsiteX2" fmla="*/ 8487929 w 8487929"/>
              <a:gd name="connsiteY2" fmla="*/ 1143023 h 6858000"/>
              <a:gd name="connsiteX3" fmla="*/ 8487929 w 8487929"/>
              <a:gd name="connsiteY3" fmla="*/ 6858000 h 6858000"/>
              <a:gd name="connsiteX4" fmla="*/ 8487929 w 8487929"/>
              <a:gd name="connsiteY4" fmla="*/ 6858000 h 6858000"/>
              <a:gd name="connsiteX5" fmla="*/ 0 w 8487929"/>
              <a:gd name="connsiteY5" fmla="*/ 6858000 h 6858000"/>
              <a:gd name="connsiteX6" fmla="*/ 0 w 8487929"/>
              <a:gd name="connsiteY6" fmla="*/ 6858000 h 6858000"/>
              <a:gd name="connsiteX7" fmla="*/ 0 w 8487929"/>
              <a:gd name="connsiteY7" fmla="*/ 1143023 h 6858000"/>
              <a:gd name="connsiteX8" fmla="*/ 1143023 w 8487929"/>
              <a:gd name="connsiteY8" fmla="*/ 0 h 6858000"/>
              <a:gd name="connsiteX0" fmla="*/ 1143023 w 8508950"/>
              <a:gd name="connsiteY0" fmla="*/ 179111 h 7037111"/>
              <a:gd name="connsiteX1" fmla="*/ 7344906 w 8508950"/>
              <a:gd name="connsiteY1" fmla="*/ 179111 h 7037111"/>
              <a:gd name="connsiteX2" fmla="*/ 8508950 w 8508950"/>
              <a:gd name="connsiteY2" fmla="*/ 323651 h 7037111"/>
              <a:gd name="connsiteX3" fmla="*/ 8487929 w 8508950"/>
              <a:gd name="connsiteY3" fmla="*/ 7037111 h 7037111"/>
              <a:gd name="connsiteX4" fmla="*/ 8487929 w 8508950"/>
              <a:gd name="connsiteY4" fmla="*/ 7037111 h 7037111"/>
              <a:gd name="connsiteX5" fmla="*/ 0 w 8508950"/>
              <a:gd name="connsiteY5" fmla="*/ 7037111 h 7037111"/>
              <a:gd name="connsiteX6" fmla="*/ 0 w 8508950"/>
              <a:gd name="connsiteY6" fmla="*/ 7037111 h 7037111"/>
              <a:gd name="connsiteX7" fmla="*/ 0 w 8508950"/>
              <a:gd name="connsiteY7" fmla="*/ 1322134 h 7037111"/>
              <a:gd name="connsiteX8" fmla="*/ 1143023 w 8508950"/>
              <a:gd name="connsiteY8" fmla="*/ 179111 h 7037111"/>
              <a:gd name="connsiteX0" fmla="*/ 1143023 w 8508950"/>
              <a:gd name="connsiteY0" fmla="*/ 200182 h 7058182"/>
              <a:gd name="connsiteX1" fmla="*/ 7344906 w 8508950"/>
              <a:gd name="connsiteY1" fmla="*/ 200182 h 7058182"/>
              <a:gd name="connsiteX2" fmla="*/ 8508950 w 8508950"/>
              <a:gd name="connsiteY2" fmla="*/ 313191 h 7058182"/>
              <a:gd name="connsiteX3" fmla="*/ 8487929 w 8508950"/>
              <a:gd name="connsiteY3" fmla="*/ 7058182 h 7058182"/>
              <a:gd name="connsiteX4" fmla="*/ 8487929 w 8508950"/>
              <a:gd name="connsiteY4" fmla="*/ 7058182 h 7058182"/>
              <a:gd name="connsiteX5" fmla="*/ 0 w 8508950"/>
              <a:gd name="connsiteY5" fmla="*/ 7058182 h 7058182"/>
              <a:gd name="connsiteX6" fmla="*/ 0 w 8508950"/>
              <a:gd name="connsiteY6" fmla="*/ 7058182 h 7058182"/>
              <a:gd name="connsiteX7" fmla="*/ 0 w 8508950"/>
              <a:gd name="connsiteY7" fmla="*/ 1343205 h 7058182"/>
              <a:gd name="connsiteX8" fmla="*/ 1143023 w 8508950"/>
              <a:gd name="connsiteY8" fmla="*/ 200182 h 7058182"/>
              <a:gd name="connsiteX0" fmla="*/ 1143023 w 8508950"/>
              <a:gd name="connsiteY0" fmla="*/ 0 h 6858000"/>
              <a:gd name="connsiteX1" fmla="*/ 8508950 w 8508950"/>
              <a:gd name="connsiteY1" fmla="*/ 113009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1143023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1143023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0 w 8508950"/>
              <a:gd name="connsiteY6" fmla="*/ 11430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112579 w 8508950"/>
              <a:gd name="connsiteY6" fmla="*/ 2162526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3153103 w 8508950"/>
              <a:gd name="connsiteY6" fmla="*/ 2362223 h 6858000"/>
              <a:gd name="connsiteX7" fmla="*/ 4212044 w 8508950"/>
              <a:gd name="connsiteY7" fmla="*/ 0 h 6858000"/>
              <a:gd name="connsiteX0" fmla="*/ 4212044 w 8508950"/>
              <a:gd name="connsiteY0" fmla="*/ 0 h 6858000"/>
              <a:gd name="connsiteX1" fmla="*/ 8508950 w 8508950"/>
              <a:gd name="connsiteY1" fmla="*/ 7906 h 6858000"/>
              <a:gd name="connsiteX2" fmla="*/ 8487929 w 8508950"/>
              <a:gd name="connsiteY2" fmla="*/ 6858000 h 6858000"/>
              <a:gd name="connsiteX3" fmla="*/ 8487929 w 8508950"/>
              <a:gd name="connsiteY3" fmla="*/ 6858000 h 6858000"/>
              <a:gd name="connsiteX4" fmla="*/ 0 w 8508950"/>
              <a:gd name="connsiteY4" fmla="*/ 6858000 h 6858000"/>
              <a:gd name="connsiteX5" fmla="*/ 0 w 8508950"/>
              <a:gd name="connsiteY5" fmla="*/ 6858000 h 6858000"/>
              <a:gd name="connsiteX6" fmla="*/ 2785241 w 8508950"/>
              <a:gd name="connsiteY6" fmla="*/ 1742113 h 6858000"/>
              <a:gd name="connsiteX7" fmla="*/ 4212044 w 8508950"/>
              <a:gd name="connsiteY7" fmla="*/ 0 h 6858000"/>
              <a:gd name="connsiteX0" fmla="*/ 4369699 w 8508950"/>
              <a:gd name="connsiteY0" fmla="*/ 0 h 6868510"/>
              <a:gd name="connsiteX1" fmla="*/ 8508950 w 8508950"/>
              <a:gd name="connsiteY1" fmla="*/ 18416 h 6868510"/>
              <a:gd name="connsiteX2" fmla="*/ 8487929 w 8508950"/>
              <a:gd name="connsiteY2" fmla="*/ 6868510 h 6868510"/>
              <a:gd name="connsiteX3" fmla="*/ 8487929 w 8508950"/>
              <a:gd name="connsiteY3" fmla="*/ 6868510 h 6868510"/>
              <a:gd name="connsiteX4" fmla="*/ 0 w 8508950"/>
              <a:gd name="connsiteY4" fmla="*/ 6868510 h 6868510"/>
              <a:gd name="connsiteX5" fmla="*/ 0 w 8508950"/>
              <a:gd name="connsiteY5" fmla="*/ 6868510 h 6868510"/>
              <a:gd name="connsiteX6" fmla="*/ 2785241 w 8508950"/>
              <a:gd name="connsiteY6" fmla="*/ 1752623 h 6868510"/>
              <a:gd name="connsiteX7" fmla="*/ 4369699 w 8508950"/>
              <a:gd name="connsiteY7" fmla="*/ 0 h 6868510"/>
              <a:gd name="connsiteX0" fmla="*/ 4369699 w 8519460"/>
              <a:gd name="connsiteY0" fmla="*/ 0 h 6868510"/>
              <a:gd name="connsiteX1" fmla="*/ 8519460 w 8519460"/>
              <a:gd name="connsiteY1" fmla="*/ 7905 h 6868510"/>
              <a:gd name="connsiteX2" fmla="*/ 8487929 w 8519460"/>
              <a:gd name="connsiteY2" fmla="*/ 6868510 h 6868510"/>
              <a:gd name="connsiteX3" fmla="*/ 8487929 w 8519460"/>
              <a:gd name="connsiteY3" fmla="*/ 6868510 h 6868510"/>
              <a:gd name="connsiteX4" fmla="*/ 0 w 8519460"/>
              <a:gd name="connsiteY4" fmla="*/ 6868510 h 6868510"/>
              <a:gd name="connsiteX5" fmla="*/ 0 w 8519460"/>
              <a:gd name="connsiteY5" fmla="*/ 6868510 h 6868510"/>
              <a:gd name="connsiteX6" fmla="*/ 2785241 w 8519460"/>
              <a:gd name="connsiteY6" fmla="*/ 1752623 h 6868510"/>
              <a:gd name="connsiteX7" fmla="*/ 4369699 w 8519460"/>
              <a:gd name="connsiteY7" fmla="*/ 0 h 6868510"/>
              <a:gd name="connsiteX0" fmla="*/ 4369699 w 8498439"/>
              <a:gd name="connsiteY0" fmla="*/ 2605 h 6871115"/>
              <a:gd name="connsiteX1" fmla="*/ 8498439 w 8498439"/>
              <a:gd name="connsiteY1" fmla="*/ 0 h 6871115"/>
              <a:gd name="connsiteX2" fmla="*/ 8487929 w 8498439"/>
              <a:gd name="connsiteY2" fmla="*/ 6871115 h 6871115"/>
              <a:gd name="connsiteX3" fmla="*/ 8487929 w 8498439"/>
              <a:gd name="connsiteY3" fmla="*/ 6871115 h 6871115"/>
              <a:gd name="connsiteX4" fmla="*/ 0 w 8498439"/>
              <a:gd name="connsiteY4" fmla="*/ 6871115 h 6871115"/>
              <a:gd name="connsiteX5" fmla="*/ 0 w 8498439"/>
              <a:gd name="connsiteY5" fmla="*/ 6871115 h 6871115"/>
              <a:gd name="connsiteX6" fmla="*/ 2785241 w 8498439"/>
              <a:gd name="connsiteY6" fmla="*/ 1755228 h 6871115"/>
              <a:gd name="connsiteX7" fmla="*/ 4369699 w 8498439"/>
              <a:gd name="connsiteY7" fmla="*/ 2605 h 6871115"/>
              <a:gd name="connsiteX0" fmla="*/ 4369699 w 8487929"/>
              <a:gd name="connsiteY0" fmla="*/ 0 h 6868510"/>
              <a:gd name="connsiteX1" fmla="*/ 8487929 w 8487929"/>
              <a:gd name="connsiteY1" fmla="*/ 6868510 h 6868510"/>
              <a:gd name="connsiteX2" fmla="*/ 8487929 w 8487929"/>
              <a:gd name="connsiteY2" fmla="*/ 6868510 h 6868510"/>
              <a:gd name="connsiteX3" fmla="*/ 0 w 8487929"/>
              <a:gd name="connsiteY3" fmla="*/ 6868510 h 6868510"/>
              <a:gd name="connsiteX4" fmla="*/ 0 w 8487929"/>
              <a:gd name="connsiteY4" fmla="*/ 6868510 h 6868510"/>
              <a:gd name="connsiteX5" fmla="*/ 2785241 w 8487929"/>
              <a:gd name="connsiteY5" fmla="*/ 1752623 h 6868510"/>
              <a:gd name="connsiteX6" fmla="*/ 4369699 w 8487929"/>
              <a:gd name="connsiteY6" fmla="*/ 0 h 6868510"/>
              <a:gd name="connsiteX0" fmla="*/ 5431244 w 8487929"/>
              <a:gd name="connsiteY0" fmla="*/ 0 h 6847490"/>
              <a:gd name="connsiteX1" fmla="*/ 8487929 w 8487929"/>
              <a:gd name="connsiteY1" fmla="*/ 6847490 h 6847490"/>
              <a:gd name="connsiteX2" fmla="*/ 8487929 w 8487929"/>
              <a:gd name="connsiteY2" fmla="*/ 6847490 h 6847490"/>
              <a:gd name="connsiteX3" fmla="*/ 0 w 8487929"/>
              <a:gd name="connsiteY3" fmla="*/ 6847490 h 6847490"/>
              <a:gd name="connsiteX4" fmla="*/ 0 w 8487929"/>
              <a:gd name="connsiteY4" fmla="*/ 6847490 h 6847490"/>
              <a:gd name="connsiteX5" fmla="*/ 2785241 w 8487929"/>
              <a:gd name="connsiteY5" fmla="*/ 1731603 h 6847490"/>
              <a:gd name="connsiteX6" fmla="*/ 5431244 w 8487929"/>
              <a:gd name="connsiteY6" fmla="*/ 0 h 6847490"/>
              <a:gd name="connsiteX0" fmla="*/ 5431244 w 8487929"/>
              <a:gd name="connsiteY0" fmla="*/ 0 h 6847490"/>
              <a:gd name="connsiteX1" fmla="*/ 6650422 w 8487929"/>
              <a:gd name="connsiteY1" fmla="*/ 2722180 h 6847490"/>
              <a:gd name="connsiteX2" fmla="*/ 8487929 w 8487929"/>
              <a:gd name="connsiteY2" fmla="*/ 6847490 h 6847490"/>
              <a:gd name="connsiteX3" fmla="*/ 8487929 w 8487929"/>
              <a:gd name="connsiteY3" fmla="*/ 6847490 h 6847490"/>
              <a:gd name="connsiteX4" fmla="*/ 0 w 8487929"/>
              <a:gd name="connsiteY4" fmla="*/ 6847490 h 6847490"/>
              <a:gd name="connsiteX5" fmla="*/ 0 w 8487929"/>
              <a:gd name="connsiteY5" fmla="*/ 6847490 h 6847490"/>
              <a:gd name="connsiteX6" fmla="*/ 2785241 w 8487929"/>
              <a:gd name="connsiteY6" fmla="*/ 1731603 h 6847490"/>
              <a:gd name="connsiteX7" fmla="*/ 5431244 w 8487929"/>
              <a:gd name="connsiteY7" fmla="*/ 0 h 6847490"/>
              <a:gd name="connsiteX0" fmla="*/ 5431244 w 8510753"/>
              <a:gd name="connsiteY0" fmla="*/ 21020 h 6868510"/>
              <a:gd name="connsiteX1" fmla="*/ 8510753 w 8510753"/>
              <a:gd name="connsiteY1" fmla="*/ 0 h 6868510"/>
              <a:gd name="connsiteX2" fmla="*/ 8487929 w 8510753"/>
              <a:gd name="connsiteY2" fmla="*/ 6868510 h 6868510"/>
              <a:gd name="connsiteX3" fmla="*/ 8487929 w 8510753"/>
              <a:gd name="connsiteY3" fmla="*/ 6868510 h 6868510"/>
              <a:gd name="connsiteX4" fmla="*/ 0 w 8510753"/>
              <a:gd name="connsiteY4" fmla="*/ 6868510 h 6868510"/>
              <a:gd name="connsiteX5" fmla="*/ 0 w 8510753"/>
              <a:gd name="connsiteY5" fmla="*/ 6868510 h 6868510"/>
              <a:gd name="connsiteX6" fmla="*/ 2785241 w 8510753"/>
              <a:gd name="connsiteY6" fmla="*/ 1752623 h 6868510"/>
              <a:gd name="connsiteX7" fmla="*/ 5431244 w 8510753"/>
              <a:gd name="connsiteY7" fmla="*/ 21020 h 6868510"/>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68511"/>
              <a:gd name="connsiteX1" fmla="*/ 8510753 w 8510753"/>
              <a:gd name="connsiteY1" fmla="*/ 1 h 6868511"/>
              <a:gd name="connsiteX2" fmla="*/ 8487929 w 8510753"/>
              <a:gd name="connsiteY2" fmla="*/ 6868511 h 6868511"/>
              <a:gd name="connsiteX3" fmla="*/ 8487929 w 8510753"/>
              <a:gd name="connsiteY3" fmla="*/ 6868511 h 6868511"/>
              <a:gd name="connsiteX4" fmla="*/ 0 w 8510753"/>
              <a:gd name="connsiteY4" fmla="*/ 6868511 h 6868511"/>
              <a:gd name="connsiteX5" fmla="*/ 0 w 8510753"/>
              <a:gd name="connsiteY5" fmla="*/ 6868511 h 6868511"/>
              <a:gd name="connsiteX6" fmla="*/ 2785241 w 8510753"/>
              <a:gd name="connsiteY6" fmla="*/ 1752624 h 6868511"/>
              <a:gd name="connsiteX7" fmla="*/ 5420734 w 8510753"/>
              <a:gd name="connsiteY7" fmla="*/ 0 h 686851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510753"/>
              <a:gd name="connsiteY0" fmla="*/ 0 h 6879021"/>
              <a:gd name="connsiteX1" fmla="*/ 8510753 w 8510753"/>
              <a:gd name="connsiteY1" fmla="*/ 1 h 6879021"/>
              <a:gd name="connsiteX2" fmla="*/ 8487929 w 8510753"/>
              <a:gd name="connsiteY2" fmla="*/ 6868511 h 6879021"/>
              <a:gd name="connsiteX3" fmla="*/ 8487929 w 8510753"/>
              <a:gd name="connsiteY3" fmla="*/ 6868511 h 6879021"/>
              <a:gd name="connsiteX4" fmla="*/ 0 w 8510753"/>
              <a:gd name="connsiteY4" fmla="*/ 6868511 h 6879021"/>
              <a:gd name="connsiteX5" fmla="*/ 0 w 8510753"/>
              <a:gd name="connsiteY5" fmla="*/ 6879021 h 6879021"/>
              <a:gd name="connsiteX6" fmla="*/ 2785241 w 8510753"/>
              <a:gd name="connsiteY6" fmla="*/ 1752624 h 6879021"/>
              <a:gd name="connsiteX7" fmla="*/ 5420734 w 8510753"/>
              <a:gd name="connsiteY7" fmla="*/ 0 h 6879021"/>
              <a:gd name="connsiteX0" fmla="*/ 5420734 w 8487929"/>
              <a:gd name="connsiteY0" fmla="*/ 0 h 6879021"/>
              <a:gd name="connsiteX1" fmla="*/ 8006257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487929 w 8487929"/>
              <a:gd name="connsiteY3" fmla="*/ 686851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487929"/>
              <a:gd name="connsiteY0" fmla="*/ 0 h 6879021"/>
              <a:gd name="connsiteX1" fmla="*/ 8163912 w 8487929"/>
              <a:gd name="connsiteY1" fmla="*/ 10511 h 6879021"/>
              <a:gd name="connsiteX2" fmla="*/ 8487929 w 8487929"/>
              <a:gd name="connsiteY2" fmla="*/ 6868511 h 6879021"/>
              <a:gd name="connsiteX3" fmla="*/ 8014963 w 8487929"/>
              <a:gd name="connsiteY3" fmla="*/ 6858001 h 6879021"/>
              <a:gd name="connsiteX4" fmla="*/ 0 w 8487929"/>
              <a:gd name="connsiteY4" fmla="*/ 6868511 h 6879021"/>
              <a:gd name="connsiteX5" fmla="*/ 0 w 8487929"/>
              <a:gd name="connsiteY5" fmla="*/ 6879021 h 6879021"/>
              <a:gd name="connsiteX6" fmla="*/ 2785241 w 8487929"/>
              <a:gd name="connsiteY6" fmla="*/ 1752624 h 6879021"/>
              <a:gd name="connsiteX7" fmla="*/ 5420734 w 8487929"/>
              <a:gd name="connsiteY7" fmla="*/ 0 h 6879021"/>
              <a:gd name="connsiteX0" fmla="*/ 5420734 w 8163912"/>
              <a:gd name="connsiteY0" fmla="*/ 0 h 6879022"/>
              <a:gd name="connsiteX1" fmla="*/ 8163912 w 8163912"/>
              <a:gd name="connsiteY1" fmla="*/ 10511 h 6879022"/>
              <a:gd name="connsiteX2" fmla="*/ 8035984 w 8163912"/>
              <a:gd name="connsiteY2" fmla="*/ 6879022 h 6879022"/>
              <a:gd name="connsiteX3" fmla="*/ 8014963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6879022"/>
              <a:gd name="connsiteX1" fmla="*/ 8163912 w 8163912"/>
              <a:gd name="connsiteY1" fmla="*/ 10511 h 6879022"/>
              <a:gd name="connsiteX2" fmla="*/ 8035984 w 8163912"/>
              <a:gd name="connsiteY2" fmla="*/ 6879022 h 6879022"/>
              <a:gd name="connsiteX3" fmla="*/ 8141087 w 8163912"/>
              <a:gd name="connsiteY3" fmla="*/ 6858001 h 6879022"/>
              <a:gd name="connsiteX4" fmla="*/ 0 w 8163912"/>
              <a:gd name="connsiteY4" fmla="*/ 6868511 h 6879022"/>
              <a:gd name="connsiteX5" fmla="*/ 0 w 8163912"/>
              <a:gd name="connsiteY5" fmla="*/ 6879021 h 6879022"/>
              <a:gd name="connsiteX6" fmla="*/ 2785241 w 8163912"/>
              <a:gd name="connsiteY6" fmla="*/ 1752624 h 6879022"/>
              <a:gd name="connsiteX7" fmla="*/ 5420734 w 8163912"/>
              <a:gd name="connsiteY7" fmla="*/ 0 h 6879022"/>
              <a:gd name="connsiteX0" fmla="*/ 5420734 w 8163912"/>
              <a:gd name="connsiteY0" fmla="*/ 0 h 7299435"/>
              <a:gd name="connsiteX1" fmla="*/ 8163912 w 8163912"/>
              <a:gd name="connsiteY1" fmla="*/ 10511 h 7299435"/>
              <a:gd name="connsiteX2" fmla="*/ 8035984 w 8163912"/>
              <a:gd name="connsiteY2" fmla="*/ 6879022 h 7299435"/>
              <a:gd name="connsiteX3" fmla="*/ 8046494 w 8163912"/>
              <a:gd name="connsiteY3" fmla="*/ 7299435 h 7299435"/>
              <a:gd name="connsiteX4" fmla="*/ 0 w 8163912"/>
              <a:gd name="connsiteY4" fmla="*/ 6868511 h 7299435"/>
              <a:gd name="connsiteX5" fmla="*/ 0 w 8163912"/>
              <a:gd name="connsiteY5" fmla="*/ 6879021 h 7299435"/>
              <a:gd name="connsiteX6" fmla="*/ 2785241 w 8163912"/>
              <a:gd name="connsiteY6" fmla="*/ 1752624 h 7299435"/>
              <a:gd name="connsiteX7" fmla="*/ 5420734 w 8163912"/>
              <a:gd name="connsiteY7" fmla="*/ 0 h 7299435"/>
              <a:gd name="connsiteX0" fmla="*/ 5420734 w 8645584"/>
              <a:gd name="connsiteY0" fmla="*/ 0 h 7299435"/>
              <a:gd name="connsiteX1" fmla="*/ 8163912 w 8645584"/>
              <a:gd name="connsiteY1" fmla="*/ 10511 h 7299435"/>
              <a:gd name="connsiteX2" fmla="*/ 8645584 w 8645584"/>
              <a:gd name="connsiteY2" fmla="*/ 6836981 h 7299435"/>
              <a:gd name="connsiteX3" fmla="*/ 8046494 w 8645584"/>
              <a:gd name="connsiteY3" fmla="*/ 7299435 h 7299435"/>
              <a:gd name="connsiteX4" fmla="*/ 0 w 8645584"/>
              <a:gd name="connsiteY4" fmla="*/ 6868511 h 7299435"/>
              <a:gd name="connsiteX5" fmla="*/ 0 w 8645584"/>
              <a:gd name="connsiteY5" fmla="*/ 6879021 h 7299435"/>
              <a:gd name="connsiteX6" fmla="*/ 2785241 w 8645584"/>
              <a:gd name="connsiteY6" fmla="*/ 1752624 h 7299435"/>
              <a:gd name="connsiteX7" fmla="*/ 5420734 w 8645584"/>
              <a:gd name="connsiteY7" fmla="*/ 0 h 7299435"/>
              <a:gd name="connsiteX0" fmla="*/ 5420734 w 8645584"/>
              <a:gd name="connsiteY0" fmla="*/ 0 h 6879021"/>
              <a:gd name="connsiteX1" fmla="*/ 8163912 w 8645584"/>
              <a:gd name="connsiteY1" fmla="*/ 10511 h 6879021"/>
              <a:gd name="connsiteX2" fmla="*/ 8645584 w 8645584"/>
              <a:gd name="connsiteY2" fmla="*/ 6836981 h 6879021"/>
              <a:gd name="connsiteX3" fmla="*/ 0 w 8645584"/>
              <a:gd name="connsiteY3" fmla="*/ 6868511 h 6879021"/>
              <a:gd name="connsiteX4" fmla="*/ 0 w 8645584"/>
              <a:gd name="connsiteY4" fmla="*/ 6879021 h 6879021"/>
              <a:gd name="connsiteX5" fmla="*/ 2785241 w 8645584"/>
              <a:gd name="connsiteY5" fmla="*/ 1752624 h 6879021"/>
              <a:gd name="connsiteX6" fmla="*/ 5420734 w 8645584"/>
              <a:gd name="connsiteY6" fmla="*/ 0 h 6879021"/>
              <a:gd name="connsiteX0" fmla="*/ 5420734 w 8193639"/>
              <a:gd name="connsiteY0" fmla="*/ 0 h 6879021"/>
              <a:gd name="connsiteX1" fmla="*/ 8163912 w 8193639"/>
              <a:gd name="connsiteY1" fmla="*/ 10511 h 6879021"/>
              <a:gd name="connsiteX2" fmla="*/ 8193639 w 8193639"/>
              <a:gd name="connsiteY2" fmla="*/ 6868512 h 6879021"/>
              <a:gd name="connsiteX3" fmla="*/ 0 w 8193639"/>
              <a:gd name="connsiteY3" fmla="*/ 6868511 h 6879021"/>
              <a:gd name="connsiteX4" fmla="*/ 0 w 8193639"/>
              <a:gd name="connsiteY4" fmla="*/ 6879021 h 6879021"/>
              <a:gd name="connsiteX5" fmla="*/ 2785241 w 8193639"/>
              <a:gd name="connsiteY5" fmla="*/ 1752624 h 6879021"/>
              <a:gd name="connsiteX6" fmla="*/ 5420734 w 8193639"/>
              <a:gd name="connsiteY6" fmla="*/ 0 h 6879021"/>
              <a:gd name="connsiteX0" fmla="*/ 5420734 w 8163912"/>
              <a:gd name="connsiteY0" fmla="*/ 0 h 6879021"/>
              <a:gd name="connsiteX1" fmla="*/ 8163912 w 8163912"/>
              <a:gd name="connsiteY1" fmla="*/ 10511 h 6879021"/>
              <a:gd name="connsiteX2" fmla="*/ 8099046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58001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051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41087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63912"/>
              <a:gd name="connsiteY0" fmla="*/ 0 h 6879021"/>
              <a:gd name="connsiteX1" fmla="*/ 8163912 w 8163912"/>
              <a:gd name="connsiteY1" fmla="*/ 1 h 6879021"/>
              <a:gd name="connsiteX2" fmla="*/ 8151598 w 8163912"/>
              <a:gd name="connsiteY2" fmla="*/ 6868512 h 6879021"/>
              <a:gd name="connsiteX3" fmla="*/ 0 w 8163912"/>
              <a:gd name="connsiteY3" fmla="*/ 6868511 h 6879021"/>
              <a:gd name="connsiteX4" fmla="*/ 0 w 8163912"/>
              <a:gd name="connsiteY4" fmla="*/ 6879021 h 6879021"/>
              <a:gd name="connsiteX5" fmla="*/ 2785241 w 8163912"/>
              <a:gd name="connsiteY5" fmla="*/ 1752624 h 6879021"/>
              <a:gd name="connsiteX6" fmla="*/ 5420734 w 8163912"/>
              <a:gd name="connsiteY6" fmla="*/ 0 h 6879021"/>
              <a:gd name="connsiteX0" fmla="*/ 5420734 w 8151661"/>
              <a:gd name="connsiteY0" fmla="*/ 0 h 6879021"/>
              <a:gd name="connsiteX1" fmla="*/ 7493352 w 8151661"/>
              <a:gd name="connsiteY1" fmla="*/ 1 h 6879021"/>
              <a:gd name="connsiteX2" fmla="*/ 8151598 w 8151661"/>
              <a:gd name="connsiteY2" fmla="*/ 6868512 h 6879021"/>
              <a:gd name="connsiteX3" fmla="*/ 0 w 8151661"/>
              <a:gd name="connsiteY3" fmla="*/ 6868511 h 6879021"/>
              <a:gd name="connsiteX4" fmla="*/ 0 w 8151661"/>
              <a:gd name="connsiteY4" fmla="*/ 6879021 h 6879021"/>
              <a:gd name="connsiteX5" fmla="*/ 2785241 w 8151661"/>
              <a:gd name="connsiteY5" fmla="*/ 1752624 h 6879021"/>
              <a:gd name="connsiteX6" fmla="*/ 5420734 w 8151661"/>
              <a:gd name="connsiteY6" fmla="*/ 0 h 6879021"/>
              <a:gd name="connsiteX0" fmla="*/ 5420734 w 7493352"/>
              <a:gd name="connsiteY0" fmla="*/ 0 h 6879021"/>
              <a:gd name="connsiteX1" fmla="*/ 7493352 w 7493352"/>
              <a:gd name="connsiteY1" fmla="*/ 1 h 6879021"/>
              <a:gd name="connsiteX2" fmla="*/ 7481038 w 7493352"/>
              <a:gd name="connsiteY2" fmla="*/ 6844128 h 6879021"/>
              <a:gd name="connsiteX3" fmla="*/ 0 w 7493352"/>
              <a:gd name="connsiteY3" fmla="*/ 6868511 h 6879021"/>
              <a:gd name="connsiteX4" fmla="*/ 0 w 7493352"/>
              <a:gd name="connsiteY4" fmla="*/ 6879021 h 6879021"/>
              <a:gd name="connsiteX5" fmla="*/ 2785241 w 7493352"/>
              <a:gd name="connsiteY5" fmla="*/ 1752624 h 6879021"/>
              <a:gd name="connsiteX6" fmla="*/ 5420734 w 7493352"/>
              <a:gd name="connsiteY6" fmla="*/ 0 h 6879021"/>
              <a:gd name="connsiteX0" fmla="*/ 5420734 w 7493352"/>
              <a:gd name="connsiteY0" fmla="*/ 0 h 6879021"/>
              <a:gd name="connsiteX1" fmla="*/ 7493352 w 7493352"/>
              <a:gd name="connsiteY1" fmla="*/ 1 h 6879021"/>
              <a:gd name="connsiteX2" fmla="*/ 7432270 w 7493352"/>
              <a:gd name="connsiteY2" fmla="*/ 4466688 h 6879021"/>
              <a:gd name="connsiteX3" fmla="*/ 0 w 7493352"/>
              <a:gd name="connsiteY3" fmla="*/ 6868511 h 6879021"/>
              <a:gd name="connsiteX4" fmla="*/ 0 w 7493352"/>
              <a:gd name="connsiteY4" fmla="*/ 6879021 h 6879021"/>
              <a:gd name="connsiteX5" fmla="*/ 2785241 w 7493352"/>
              <a:gd name="connsiteY5" fmla="*/ 1752624 h 6879021"/>
              <a:gd name="connsiteX6" fmla="*/ 5420734 w 7493352"/>
              <a:gd name="connsiteY6" fmla="*/ 0 h 6879021"/>
              <a:gd name="connsiteX0" fmla="*/ 5420734 w 7493352"/>
              <a:gd name="connsiteY0" fmla="*/ 0 h 6879021"/>
              <a:gd name="connsiteX1" fmla="*/ 7493352 w 7493352"/>
              <a:gd name="connsiteY1" fmla="*/ 1 h 6879021"/>
              <a:gd name="connsiteX2" fmla="*/ 7468846 w 7493352"/>
              <a:gd name="connsiteY2" fmla="*/ 5100672 h 6879021"/>
              <a:gd name="connsiteX3" fmla="*/ 0 w 7493352"/>
              <a:gd name="connsiteY3" fmla="*/ 6868511 h 6879021"/>
              <a:gd name="connsiteX4" fmla="*/ 0 w 7493352"/>
              <a:gd name="connsiteY4" fmla="*/ 6879021 h 6879021"/>
              <a:gd name="connsiteX5" fmla="*/ 2785241 w 7493352"/>
              <a:gd name="connsiteY5" fmla="*/ 1752624 h 6879021"/>
              <a:gd name="connsiteX6" fmla="*/ 5420734 w 7493352"/>
              <a:gd name="connsiteY6" fmla="*/ 0 h 6879021"/>
              <a:gd name="connsiteX0" fmla="*/ 5420734 w 7493352"/>
              <a:gd name="connsiteY0" fmla="*/ 0 h 6868511"/>
              <a:gd name="connsiteX1" fmla="*/ 7493352 w 7493352"/>
              <a:gd name="connsiteY1" fmla="*/ 1 h 6868511"/>
              <a:gd name="connsiteX2" fmla="*/ 7468846 w 7493352"/>
              <a:gd name="connsiteY2" fmla="*/ 5100672 h 6868511"/>
              <a:gd name="connsiteX3" fmla="*/ 0 w 7493352"/>
              <a:gd name="connsiteY3" fmla="*/ 6868511 h 6868511"/>
              <a:gd name="connsiteX4" fmla="*/ 1414272 w 7493352"/>
              <a:gd name="connsiteY4" fmla="*/ 4294317 h 6868511"/>
              <a:gd name="connsiteX5" fmla="*/ 2785241 w 7493352"/>
              <a:gd name="connsiteY5" fmla="*/ 1752624 h 6868511"/>
              <a:gd name="connsiteX6" fmla="*/ 5420734 w 7493352"/>
              <a:gd name="connsiteY6" fmla="*/ 0 h 6868511"/>
              <a:gd name="connsiteX0" fmla="*/ 4469758 w 6542376"/>
              <a:gd name="connsiteY0" fmla="*/ 0 h 5112863"/>
              <a:gd name="connsiteX1" fmla="*/ 6542376 w 6542376"/>
              <a:gd name="connsiteY1" fmla="*/ 1 h 5112863"/>
              <a:gd name="connsiteX2" fmla="*/ 6517870 w 6542376"/>
              <a:gd name="connsiteY2" fmla="*/ 5100672 h 5112863"/>
              <a:gd name="connsiteX3" fmla="*/ 0 w 6542376"/>
              <a:gd name="connsiteY3" fmla="*/ 5112863 h 5112863"/>
              <a:gd name="connsiteX4" fmla="*/ 463296 w 6542376"/>
              <a:gd name="connsiteY4" fmla="*/ 4294317 h 5112863"/>
              <a:gd name="connsiteX5" fmla="*/ 1834265 w 6542376"/>
              <a:gd name="connsiteY5" fmla="*/ 1752624 h 5112863"/>
              <a:gd name="connsiteX6" fmla="*/ 4469758 w 6542376"/>
              <a:gd name="connsiteY6" fmla="*/ 0 h 5112863"/>
              <a:gd name="connsiteX0" fmla="*/ 4469758 w 6542376"/>
              <a:gd name="connsiteY0" fmla="*/ 0 h 5125055"/>
              <a:gd name="connsiteX1" fmla="*/ 6542376 w 6542376"/>
              <a:gd name="connsiteY1" fmla="*/ 1 h 5125055"/>
              <a:gd name="connsiteX2" fmla="*/ 6517870 w 6542376"/>
              <a:gd name="connsiteY2" fmla="*/ 5100672 h 5125055"/>
              <a:gd name="connsiteX3" fmla="*/ 0 w 6542376"/>
              <a:gd name="connsiteY3" fmla="*/ 5125055 h 5125055"/>
              <a:gd name="connsiteX4" fmla="*/ 463296 w 6542376"/>
              <a:gd name="connsiteY4" fmla="*/ 4294317 h 5125055"/>
              <a:gd name="connsiteX5" fmla="*/ 1834265 w 6542376"/>
              <a:gd name="connsiteY5" fmla="*/ 1752624 h 5125055"/>
              <a:gd name="connsiteX6" fmla="*/ 4469758 w 6542376"/>
              <a:gd name="connsiteY6" fmla="*/ 0 h 5125055"/>
              <a:gd name="connsiteX0" fmla="*/ 4469758 w 6542376"/>
              <a:gd name="connsiteY0" fmla="*/ 0 h 5137248"/>
              <a:gd name="connsiteX1" fmla="*/ 6542376 w 6542376"/>
              <a:gd name="connsiteY1" fmla="*/ 1 h 5137248"/>
              <a:gd name="connsiteX2" fmla="*/ 6517870 w 6542376"/>
              <a:gd name="connsiteY2" fmla="*/ 5137248 h 5137248"/>
              <a:gd name="connsiteX3" fmla="*/ 0 w 6542376"/>
              <a:gd name="connsiteY3" fmla="*/ 5125055 h 5137248"/>
              <a:gd name="connsiteX4" fmla="*/ 463296 w 6542376"/>
              <a:gd name="connsiteY4" fmla="*/ 4294317 h 5137248"/>
              <a:gd name="connsiteX5" fmla="*/ 1834265 w 6542376"/>
              <a:gd name="connsiteY5" fmla="*/ 1752624 h 5137248"/>
              <a:gd name="connsiteX6" fmla="*/ 4469758 w 6542376"/>
              <a:gd name="connsiteY6" fmla="*/ 0 h 5137248"/>
              <a:gd name="connsiteX0" fmla="*/ 4469758 w 6542376"/>
              <a:gd name="connsiteY0" fmla="*/ 295 h 5137543"/>
              <a:gd name="connsiteX1" fmla="*/ 6542376 w 6542376"/>
              <a:gd name="connsiteY1" fmla="*/ 296 h 5137543"/>
              <a:gd name="connsiteX2" fmla="*/ 6517870 w 6542376"/>
              <a:gd name="connsiteY2" fmla="*/ 5137543 h 5137543"/>
              <a:gd name="connsiteX3" fmla="*/ 0 w 6542376"/>
              <a:gd name="connsiteY3" fmla="*/ 5125350 h 5137543"/>
              <a:gd name="connsiteX4" fmla="*/ 463296 w 6542376"/>
              <a:gd name="connsiteY4" fmla="*/ 4294612 h 5137543"/>
              <a:gd name="connsiteX5" fmla="*/ 1834265 w 6542376"/>
              <a:gd name="connsiteY5" fmla="*/ 1752919 h 5137543"/>
              <a:gd name="connsiteX6" fmla="*/ 4469758 w 6542376"/>
              <a:gd name="connsiteY6" fmla="*/ 295 h 5137543"/>
              <a:gd name="connsiteX0" fmla="*/ 4469758 w 6542376"/>
              <a:gd name="connsiteY0" fmla="*/ 0 h 5137248"/>
              <a:gd name="connsiteX1" fmla="*/ 6542376 w 6542376"/>
              <a:gd name="connsiteY1" fmla="*/ 1 h 5137248"/>
              <a:gd name="connsiteX2" fmla="*/ 6517870 w 6542376"/>
              <a:gd name="connsiteY2" fmla="*/ 5137248 h 5137248"/>
              <a:gd name="connsiteX3" fmla="*/ 0 w 6542376"/>
              <a:gd name="connsiteY3" fmla="*/ 5125055 h 5137248"/>
              <a:gd name="connsiteX4" fmla="*/ 463296 w 6542376"/>
              <a:gd name="connsiteY4" fmla="*/ 4294317 h 5137248"/>
              <a:gd name="connsiteX5" fmla="*/ 1834265 w 6542376"/>
              <a:gd name="connsiteY5" fmla="*/ 1752624 h 5137248"/>
              <a:gd name="connsiteX6" fmla="*/ 4469758 w 6542376"/>
              <a:gd name="connsiteY6" fmla="*/ 0 h 513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42376" h="5137248">
                <a:moveTo>
                  <a:pt x="4469758" y="0"/>
                </a:moveTo>
                <a:lnTo>
                  <a:pt x="6542376" y="1"/>
                </a:lnTo>
                <a:cubicBezTo>
                  <a:pt x="6534768" y="2282498"/>
                  <a:pt x="6525478" y="2854751"/>
                  <a:pt x="6517870" y="5137248"/>
                </a:cubicBezTo>
                <a:lnTo>
                  <a:pt x="0" y="5125055"/>
                </a:lnTo>
                <a:lnTo>
                  <a:pt x="463296" y="4294317"/>
                </a:lnTo>
                <a:lnTo>
                  <a:pt x="1834265" y="1752624"/>
                </a:lnTo>
                <a:cubicBezTo>
                  <a:pt x="2559479" y="459198"/>
                  <a:pt x="3703854" y="2169"/>
                  <a:pt x="4469758" y="0"/>
                </a:cubicBezTo>
                <a:close/>
              </a:path>
            </a:pathLst>
          </a:custGeom>
          <a:solidFill>
            <a:schemeClr val="bg2"/>
          </a:solidFill>
        </p:spPr>
        <p:txBody>
          <a:bodyPr lIns="108000" tIns="108000" rIns="108000" bIns="108000">
            <a:normAutofit/>
          </a:bodyPr>
          <a:lstStyle>
            <a:lvl1pPr marL="0" indent="0" algn="r">
              <a:buNone/>
              <a:defRPr sz="1400">
                <a:solidFill>
                  <a:schemeClr val="tx2"/>
                </a:solidFill>
              </a:defRPr>
            </a:lvl1pPr>
          </a:lstStyle>
          <a:p>
            <a:r>
              <a:rPr lang="de-DE"/>
              <a:t>Bild durch Klicken auf Symbol hinzufügen</a:t>
            </a:r>
            <a:endParaRPr lang="de-DE" dirty="0"/>
          </a:p>
        </p:txBody>
      </p:sp>
      <p:pic>
        <p:nvPicPr>
          <p:cNvPr id="3" name="Grafik 2">
            <a:extLst>
              <a:ext uri="{FF2B5EF4-FFF2-40B4-BE49-F238E27FC236}">
                <a16:creationId xmlns:a16="http://schemas.microsoft.com/office/drawing/2014/main" id="{D7645819-AB32-C2FE-5DE3-82D296072F1D}"/>
              </a:ext>
            </a:extLst>
          </p:cNvPr>
          <p:cNvPicPr>
            <a:picLocks noChangeAspect="1"/>
          </p:cNvPicPr>
          <p:nvPr userDrawn="1"/>
        </p:nvPicPr>
        <p:blipFill>
          <a:blip r:embed="rId2">
            <a:extLst>
              <a:ext uri="{96DAC541-7B7A-43D3-8B79-37D633B846F1}">
                <asvg:svgBlip xmlns:asvg="http://schemas.microsoft.com/office/drawing/2016/SVG/main" r:embed="rId3"/>
              </a:ext>
            </a:extLst>
          </a:blip>
          <a:srcRect l="11793" t="47038" r="9546" b="47577"/>
          <a:stretch/>
        </p:blipFill>
        <p:spPr>
          <a:xfrm>
            <a:off x="527050" y="6192000"/>
            <a:ext cx="3564000" cy="102439"/>
          </a:xfrm>
          <a:prstGeom prst="rect">
            <a:avLst/>
          </a:prstGeom>
        </p:spPr>
      </p:pic>
      <p:pic>
        <p:nvPicPr>
          <p:cNvPr id="4" name="Grafik 3">
            <a:extLst>
              <a:ext uri="{FF2B5EF4-FFF2-40B4-BE49-F238E27FC236}">
                <a16:creationId xmlns:a16="http://schemas.microsoft.com/office/drawing/2014/main" id="{9B985F92-8B53-D83C-1422-B8A7873D130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0153" y="358937"/>
            <a:ext cx="2042680" cy="824400"/>
          </a:xfrm>
          <a:prstGeom prst="rect">
            <a:avLst/>
          </a:prstGeom>
        </p:spPr>
      </p:pic>
    </p:spTree>
    <p:extLst>
      <p:ext uri="{BB962C8B-B14F-4D97-AF65-F5344CB8AC3E}">
        <p14:creationId xmlns:p14="http://schemas.microsoft.com/office/powerpoint/2010/main" val="1422206115"/>
      </p:ext>
    </p:extLst>
  </p:cSld>
  <p:clrMapOvr>
    <a:masterClrMapping/>
  </p:clrMapOvr>
  <p:extLst>
    <p:ext uri="{DCECCB84-F9BA-43D5-87BE-67443E8EF086}">
      <p15:sldGuideLst xmlns:p15="http://schemas.microsoft.com/office/powerpoint/2012/main">
        <p15:guide id="2" pos="356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ntacts + Image">
    <p:bg>
      <p:bgPr>
        <a:solidFill>
          <a:schemeClr val="bg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p>
            <a:fld id="{85D085A6-C2F1-45FB-ADEB-76F4484E5A7F}" type="slidenum">
              <a:rPr lang="de-DE" smtClean="0"/>
              <a:t>‹Nr.›</a:t>
            </a:fld>
            <a:endParaRPr lang="de-DE" dirty="0"/>
          </a:p>
        </p:txBody>
      </p:sp>
      <p:sp>
        <p:nvSpPr>
          <p:cNvPr id="15" name="Textplatzhalter 14">
            <a:extLst>
              <a:ext uri="{FF2B5EF4-FFF2-40B4-BE49-F238E27FC236}">
                <a16:creationId xmlns:a16="http://schemas.microsoft.com/office/drawing/2014/main" id="{5A81158E-F93E-6E73-A189-EA09ECE373A4}"/>
              </a:ext>
            </a:extLst>
          </p:cNvPr>
          <p:cNvSpPr>
            <a:spLocks noGrp="1"/>
          </p:cNvSpPr>
          <p:nvPr>
            <p:ph type="body" sz="quarter" idx="14"/>
          </p:nvPr>
        </p:nvSpPr>
        <p:spPr>
          <a:xfrm>
            <a:off x="7414580" y="2160000"/>
            <a:ext cx="4236083" cy="1296000"/>
          </a:xfrm>
        </p:spPr>
        <p:txBody>
          <a:bodyPr wrap="square" anchor="t" anchorCtr="0">
            <a:noAutofit/>
          </a:bodyPr>
          <a:lstStyle>
            <a:lvl1pPr>
              <a:spcBef>
                <a:spcPts val="0"/>
              </a:spcBef>
              <a:spcAft>
                <a:spcPts val="0"/>
              </a:spcAft>
              <a:defRPr sz="1200" b="1">
                <a:solidFill>
                  <a:schemeClr val="accent2"/>
                </a:solidFill>
              </a:defRPr>
            </a:lvl1pPr>
            <a:lvl2pPr marL="0" indent="0" defTabSz="628650">
              <a:spcBef>
                <a:spcPts val="0"/>
              </a:spcBef>
              <a:buNone/>
              <a:defRPr sz="1200"/>
            </a:lvl2pPr>
          </a:lstStyle>
          <a:p>
            <a:pPr lvl="0"/>
            <a:r>
              <a:rPr lang="de-DE"/>
              <a:t>Mastertextformat bearbeiten</a:t>
            </a:r>
          </a:p>
          <a:p>
            <a:pPr lvl="1"/>
            <a:r>
              <a:rPr lang="de-DE"/>
              <a:t>Zweite Ebene</a:t>
            </a:r>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443198"/>
          </a:xfrm>
        </p:spPr>
        <p:txBody>
          <a:bodyPr wrap="square" anchor="t" anchorCtr="0">
            <a:spAutoFit/>
          </a:body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wrap="square">
            <a:spAutoFit/>
          </a:bodyPr>
          <a:lstStyle>
            <a:lvl1pPr>
              <a:defRPr sz="1200" b="1" cap="all" baseline="0">
                <a:solidFill>
                  <a:schemeClr val="accent2"/>
                </a:solidFill>
              </a:defRPr>
            </a:lvl1pPr>
          </a:lstStyle>
          <a:p>
            <a:pPr lvl="0"/>
            <a:r>
              <a:rPr lang="de-DE" dirty="0" err="1"/>
              <a:t>Overline</a:t>
            </a:r>
            <a:r>
              <a:rPr lang="de-DE" dirty="0"/>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1" y="0"/>
            <a:ext cx="5580000" cy="6858000"/>
          </a:xfrm>
          <a:solidFill>
            <a:schemeClr val="bg2"/>
          </a:solidFill>
        </p:spPr>
        <p:txBody>
          <a:bodyPr lIns="108000" tIns="108000" rIns="108000" bIns="108000">
            <a:normAutofit/>
          </a:bodyPr>
          <a:lstStyle>
            <a:lvl1pPr>
              <a:defRPr sz="1400"/>
            </a:lvl1pPr>
          </a:lstStyle>
          <a:p>
            <a:r>
              <a:rPr lang="de-DE"/>
              <a:t>Bild durch Klicken auf Symbol hinzufügen</a:t>
            </a:r>
            <a:endParaRPr lang="de-DE" dirty="0"/>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lgn="l">
              <a:defRPr/>
            </a:lvl1pPr>
          </a:lstStyle>
          <a:p>
            <a:r>
              <a:rPr lang="de-DE"/>
              <a:t>Name der Organisation</a:t>
            </a:r>
            <a:endParaRPr lang="de-DE" dirty="0"/>
          </a:p>
        </p:txBody>
      </p:sp>
      <p:sp>
        <p:nvSpPr>
          <p:cNvPr id="8" name="Bildplatzhalter 7">
            <a:extLst>
              <a:ext uri="{FF2B5EF4-FFF2-40B4-BE49-F238E27FC236}">
                <a16:creationId xmlns:a16="http://schemas.microsoft.com/office/drawing/2014/main" id="{D32BCB01-B555-DB16-0CF5-558AD51E0113}"/>
              </a:ext>
            </a:extLst>
          </p:cNvPr>
          <p:cNvSpPr>
            <a:spLocks noGrp="1"/>
          </p:cNvSpPr>
          <p:nvPr>
            <p:ph type="pic" sz="quarter" idx="18"/>
          </p:nvPr>
        </p:nvSpPr>
        <p:spPr>
          <a:xfrm>
            <a:off x="6253200" y="2160000"/>
            <a:ext cx="864000" cy="1296000"/>
          </a:xfrm>
          <a:solidFill>
            <a:schemeClr val="bg2"/>
          </a:solidFill>
        </p:spPr>
        <p:txBody>
          <a:bodyPr lIns="108000" tIns="108000" rIns="108000" bIns="108000">
            <a:normAutofit/>
          </a:bodyPr>
          <a:lstStyle>
            <a:lvl1pPr>
              <a:defRPr sz="1400"/>
            </a:lvl1pPr>
          </a:lstStyle>
          <a:p>
            <a:r>
              <a:rPr lang="de-DE"/>
              <a:t>Bild durch Klicken auf Symbol hinzufügen</a:t>
            </a:r>
            <a:endParaRPr lang="de-DE" dirty="0"/>
          </a:p>
        </p:txBody>
      </p:sp>
      <p:sp>
        <p:nvSpPr>
          <p:cNvPr id="9" name="Bildplatzhalter 7">
            <a:extLst>
              <a:ext uri="{FF2B5EF4-FFF2-40B4-BE49-F238E27FC236}">
                <a16:creationId xmlns:a16="http://schemas.microsoft.com/office/drawing/2014/main" id="{89B0ACB9-FE95-C48D-9568-4622C5FC9A9F}"/>
              </a:ext>
            </a:extLst>
          </p:cNvPr>
          <p:cNvSpPr>
            <a:spLocks noGrp="1"/>
          </p:cNvSpPr>
          <p:nvPr>
            <p:ph type="pic" sz="quarter" idx="19"/>
          </p:nvPr>
        </p:nvSpPr>
        <p:spPr>
          <a:xfrm>
            <a:off x="6253200" y="3564000"/>
            <a:ext cx="864000" cy="12960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10" name="Bildplatzhalter 7">
            <a:extLst>
              <a:ext uri="{FF2B5EF4-FFF2-40B4-BE49-F238E27FC236}">
                <a16:creationId xmlns:a16="http://schemas.microsoft.com/office/drawing/2014/main" id="{F0650FB7-FCFC-5F69-838B-870F0272F1C1}"/>
              </a:ext>
            </a:extLst>
          </p:cNvPr>
          <p:cNvSpPr>
            <a:spLocks noGrp="1"/>
          </p:cNvSpPr>
          <p:nvPr>
            <p:ph type="pic" sz="quarter" idx="20"/>
          </p:nvPr>
        </p:nvSpPr>
        <p:spPr>
          <a:xfrm>
            <a:off x="6253200" y="4968000"/>
            <a:ext cx="864000" cy="12960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5" name="Textplatzhalter 14">
            <a:extLst>
              <a:ext uri="{FF2B5EF4-FFF2-40B4-BE49-F238E27FC236}">
                <a16:creationId xmlns:a16="http://schemas.microsoft.com/office/drawing/2014/main" id="{725D4AB6-78F8-C0B6-ED54-516C31C81C9B}"/>
              </a:ext>
            </a:extLst>
          </p:cNvPr>
          <p:cNvSpPr>
            <a:spLocks noGrp="1"/>
          </p:cNvSpPr>
          <p:nvPr>
            <p:ph type="body" sz="quarter" idx="21"/>
          </p:nvPr>
        </p:nvSpPr>
        <p:spPr>
          <a:xfrm>
            <a:off x="7414580" y="3564000"/>
            <a:ext cx="4236082" cy="1296000"/>
          </a:xfrm>
        </p:spPr>
        <p:txBody>
          <a:bodyPr wrap="square" anchor="t" anchorCtr="0">
            <a:noAutofit/>
          </a:bodyPr>
          <a:lstStyle>
            <a:lvl1pPr>
              <a:spcBef>
                <a:spcPts val="0"/>
              </a:spcBef>
              <a:spcAft>
                <a:spcPts val="0"/>
              </a:spcAft>
              <a:defRPr sz="1200" b="1">
                <a:solidFill>
                  <a:schemeClr val="accent2"/>
                </a:solidFill>
              </a:defRPr>
            </a:lvl1pPr>
            <a:lvl2pPr marL="0" indent="0" defTabSz="628650">
              <a:spcBef>
                <a:spcPts val="0"/>
              </a:spcBef>
              <a:buNone/>
              <a:defRPr sz="1200"/>
            </a:lvl2pPr>
          </a:lstStyle>
          <a:p>
            <a:pPr lvl="0"/>
            <a:r>
              <a:rPr lang="de-DE"/>
              <a:t>Mastertextformat bearbeiten</a:t>
            </a:r>
          </a:p>
          <a:p>
            <a:pPr lvl="1"/>
            <a:r>
              <a:rPr lang="de-DE"/>
              <a:t>Zweite Ebene</a:t>
            </a:r>
          </a:p>
        </p:txBody>
      </p:sp>
      <p:sp>
        <p:nvSpPr>
          <p:cNvPr id="7" name="Textplatzhalter 14">
            <a:extLst>
              <a:ext uri="{FF2B5EF4-FFF2-40B4-BE49-F238E27FC236}">
                <a16:creationId xmlns:a16="http://schemas.microsoft.com/office/drawing/2014/main" id="{4D375EF8-0073-6430-207A-20B1438859CE}"/>
              </a:ext>
            </a:extLst>
          </p:cNvPr>
          <p:cNvSpPr>
            <a:spLocks noGrp="1"/>
          </p:cNvSpPr>
          <p:nvPr>
            <p:ph type="body" sz="quarter" idx="22"/>
          </p:nvPr>
        </p:nvSpPr>
        <p:spPr>
          <a:xfrm>
            <a:off x="7414580" y="4968000"/>
            <a:ext cx="4236082" cy="1296000"/>
          </a:xfrm>
        </p:spPr>
        <p:txBody>
          <a:bodyPr wrap="square" anchor="t" anchorCtr="0">
            <a:noAutofit/>
          </a:bodyPr>
          <a:lstStyle>
            <a:lvl1pPr>
              <a:spcBef>
                <a:spcPts val="0"/>
              </a:spcBef>
              <a:spcAft>
                <a:spcPts val="0"/>
              </a:spcAft>
              <a:defRPr sz="1200" b="1">
                <a:solidFill>
                  <a:schemeClr val="accent2"/>
                </a:solidFill>
              </a:defRPr>
            </a:lvl1pPr>
            <a:lvl2pPr marL="0" indent="0" defTabSz="536575">
              <a:spcBef>
                <a:spcPts val="0"/>
              </a:spcBef>
              <a:buNone/>
              <a:defRPr sz="1200">
                <a:solidFill>
                  <a:schemeClr val="tx1"/>
                </a:solidFill>
              </a:defRPr>
            </a:lvl2pPr>
          </a:lstStyle>
          <a:p>
            <a:pPr lvl="0"/>
            <a:r>
              <a:rPr lang="de-DE"/>
              <a:t>Mastertextformat bearbeiten</a:t>
            </a:r>
          </a:p>
          <a:p>
            <a:pPr lvl="1"/>
            <a:r>
              <a:rPr lang="de-DE"/>
              <a:t>Zweite Ebene</a:t>
            </a:r>
          </a:p>
        </p:txBody>
      </p:sp>
      <p:sp>
        <p:nvSpPr>
          <p:cNvPr id="11" name="Vertikaler Textplatzhalter 6">
            <a:extLst>
              <a:ext uri="{FF2B5EF4-FFF2-40B4-BE49-F238E27FC236}">
                <a16:creationId xmlns:a16="http://schemas.microsoft.com/office/drawing/2014/main" id="{B259CD3F-A25A-4A92-AE61-502739F3528A}"/>
              </a:ext>
            </a:extLst>
          </p:cNvPr>
          <p:cNvSpPr>
            <a:spLocks noGrp="1"/>
          </p:cNvSpPr>
          <p:nvPr>
            <p:ph type="body" orient="vert" sz="quarter" idx="23" hasCustomPrompt="1"/>
          </p:nvPr>
        </p:nvSpPr>
        <p:spPr>
          <a:xfrm>
            <a:off x="6253200" y="6192000"/>
            <a:ext cx="5400000" cy="123111"/>
          </a:xfrm>
        </p:spPr>
        <p:txBody>
          <a:bodyPr vert="horz" wrap="square">
            <a:spAutoFit/>
          </a:bodyPr>
          <a:lstStyle>
            <a:lvl1pPr algn="r">
              <a:spcBef>
                <a:spcPts val="0"/>
              </a:spcBef>
              <a:defRPr sz="800"/>
            </a:lvl1pPr>
          </a:lstStyle>
          <a:p>
            <a:pPr lvl="0"/>
            <a:r>
              <a:rPr lang="de-DE" dirty="0"/>
              <a:t>Quellenangabe</a:t>
            </a:r>
          </a:p>
        </p:txBody>
      </p:sp>
      <p:sp>
        <p:nvSpPr>
          <p:cNvPr id="2" name="Datumsplatzhalter 3">
            <a:extLst>
              <a:ext uri="{FF2B5EF4-FFF2-40B4-BE49-F238E27FC236}">
                <a16:creationId xmlns:a16="http://schemas.microsoft.com/office/drawing/2014/main" id="{977D3836-FBB0-A2F4-2507-91D8B46F9F6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FF7AD0CB-5E37-4F42-9136-C2A685E1E120}" type="datetime1">
              <a:rPr lang="de-DE" smtClean="0"/>
              <a:t>08.09.2025</a:t>
            </a:fld>
            <a:endParaRPr lang="de-DE" dirty="0"/>
          </a:p>
        </p:txBody>
      </p:sp>
    </p:spTree>
    <p:extLst>
      <p:ext uri="{BB962C8B-B14F-4D97-AF65-F5344CB8AC3E}">
        <p14:creationId xmlns:p14="http://schemas.microsoft.com/office/powerpoint/2010/main" val="41815761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 header + text">
    <p:bg>
      <p:bgPr>
        <a:solidFill>
          <a:schemeClr val="bg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p>
            <a:fld id="{85D085A6-C2F1-45FB-ADEB-76F4484E5A7F}" type="slidenum">
              <a:rPr lang="de-DE" smtClean="0"/>
              <a:t>‹Nr.›</a:t>
            </a:fld>
            <a:endParaRPr lang="de-DE"/>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443198"/>
          </a:xfrm>
        </p:spPr>
        <p:txBody>
          <a:bodyPr wrap="square" anchor="t" anchorCtr="0">
            <a:spAutoFit/>
          </a:body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wrap="square">
            <a:spAutoFit/>
          </a:bodyPr>
          <a:lstStyle>
            <a:lvl1pPr>
              <a:defRPr sz="1200" b="1" cap="all" baseline="0">
                <a:solidFill>
                  <a:schemeClr val="accent2"/>
                </a:solidFill>
              </a:defRPr>
            </a:lvl1pPr>
          </a:lstStyle>
          <a:p>
            <a:pPr lvl="0"/>
            <a:r>
              <a:rPr lang="de-DE" err="1"/>
              <a:t>Overline</a:t>
            </a:r>
            <a:r>
              <a:rPr lang="de-DE"/>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1" y="0"/>
            <a:ext cx="5580000" cy="68580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lgn="l">
              <a:defRPr/>
            </a:lvl1pPr>
          </a:lstStyle>
          <a:p>
            <a:r>
              <a:rPr lang="de-DE"/>
              <a:t>Name der Organisation</a:t>
            </a:r>
            <a:endParaRPr lang="de-DE" dirty="0"/>
          </a:p>
        </p:txBody>
      </p:sp>
      <p:sp>
        <p:nvSpPr>
          <p:cNvPr id="7" name="Textplatzhalter 6">
            <a:extLst>
              <a:ext uri="{FF2B5EF4-FFF2-40B4-BE49-F238E27FC236}">
                <a16:creationId xmlns:a16="http://schemas.microsoft.com/office/drawing/2014/main" id="{DA7798F2-2F2C-B253-F04D-32114354965E}"/>
              </a:ext>
            </a:extLst>
          </p:cNvPr>
          <p:cNvSpPr>
            <a:spLocks noGrp="1"/>
          </p:cNvSpPr>
          <p:nvPr>
            <p:ph type="body" sz="quarter" idx="18"/>
          </p:nvPr>
        </p:nvSpPr>
        <p:spPr>
          <a:xfrm>
            <a:off x="6253200" y="2160000"/>
            <a:ext cx="5400000" cy="1641475"/>
          </a:xfrm>
        </p:spPr>
        <p:txBody>
          <a:bodyPr wrap="square">
            <a:sp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Vertikaler Textplatzhalter 6">
            <a:extLst>
              <a:ext uri="{FF2B5EF4-FFF2-40B4-BE49-F238E27FC236}">
                <a16:creationId xmlns:a16="http://schemas.microsoft.com/office/drawing/2014/main" id="{66BA75EC-2F4D-4F96-C925-657556D2F5C7}"/>
              </a:ext>
            </a:extLst>
          </p:cNvPr>
          <p:cNvSpPr>
            <a:spLocks noGrp="1"/>
          </p:cNvSpPr>
          <p:nvPr>
            <p:ph type="body" orient="vert" sz="quarter" idx="23" hasCustomPrompt="1"/>
          </p:nvPr>
        </p:nvSpPr>
        <p:spPr>
          <a:xfrm>
            <a:off x="6253200" y="6192000"/>
            <a:ext cx="5400000" cy="123111"/>
          </a:xfrm>
        </p:spPr>
        <p:txBody>
          <a:bodyPr vert="horz" wrap="square">
            <a:spAutoFit/>
          </a:bodyPr>
          <a:lstStyle>
            <a:lvl1pPr algn="r">
              <a:spcBef>
                <a:spcPts val="0"/>
              </a:spcBef>
              <a:defRPr sz="800"/>
            </a:lvl1pPr>
          </a:lstStyle>
          <a:p>
            <a:pPr lvl="0"/>
            <a:r>
              <a:rPr lang="de-DE" dirty="0"/>
              <a:t>Quellenangabe</a:t>
            </a:r>
          </a:p>
        </p:txBody>
      </p:sp>
      <p:sp>
        <p:nvSpPr>
          <p:cNvPr id="2" name="Datumsplatzhalter 3">
            <a:extLst>
              <a:ext uri="{FF2B5EF4-FFF2-40B4-BE49-F238E27FC236}">
                <a16:creationId xmlns:a16="http://schemas.microsoft.com/office/drawing/2014/main" id="{B39907CE-5450-E757-76FD-80608CA01EEB}"/>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24E374A6-90E1-9D4D-9619-F45CE68484C9}" type="datetime1">
              <a:rPr lang="de-DE" smtClean="0"/>
              <a:t>08.09.2025</a:t>
            </a:fld>
            <a:endParaRPr lang="de-DE" dirty="0"/>
          </a:p>
        </p:txBody>
      </p:sp>
    </p:spTree>
    <p:extLst>
      <p:ext uri="{BB962C8B-B14F-4D97-AF65-F5344CB8AC3E}">
        <p14:creationId xmlns:p14="http://schemas.microsoft.com/office/powerpoint/2010/main" val="799895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x image + header + text">
    <p:bg>
      <p:bgPr>
        <a:solidFill>
          <a:schemeClr val="bg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p>
            <a:fld id="{85D085A6-C2F1-45FB-ADEB-76F4484E5A7F}" type="slidenum">
              <a:rPr lang="de-DE" smtClean="0"/>
              <a:t>‹Nr.›</a:t>
            </a:fld>
            <a:endParaRPr lang="de-DE" dirty="0"/>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886397"/>
          </a:xfrm>
        </p:spPr>
        <p:txBody>
          <a:bodyPr anchor="t" anchorCtr="0">
            <a:spAutoFit/>
          </a:body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a:spAutoFit/>
          </a:bodyPr>
          <a:lstStyle>
            <a:lvl1pPr>
              <a:defRPr sz="1200" b="1" cap="all" baseline="0">
                <a:solidFill>
                  <a:schemeClr val="accent2"/>
                </a:solidFill>
              </a:defRPr>
            </a:lvl1pPr>
          </a:lstStyle>
          <a:p>
            <a:pPr lvl="0"/>
            <a:r>
              <a:rPr lang="de-DE" dirty="0" err="1"/>
              <a:t>Overline</a:t>
            </a:r>
            <a:r>
              <a:rPr lang="de-DE" dirty="0"/>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1" y="3474000"/>
            <a:ext cx="5580000" cy="33840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lgn="l">
              <a:defRPr/>
            </a:lvl1pPr>
          </a:lstStyle>
          <a:p>
            <a:r>
              <a:rPr lang="de-DE"/>
              <a:t>Name der Organisation</a:t>
            </a:r>
            <a:endParaRPr lang="de-DE" dirty="0"/>
          </a:p>
        </p:txBody>
      </p:sp>
      <p:sp>
        <p:nvSpPr>
          <p:cNvPr id="7" name="Textplatzhalter 6">
            <a:extLst>
              <a:ext uri="{FF2B5EF4-FFF2-40B4-BE49-F238E27FC236}">
                <a16:creationId xmlns:a16="http://schemas.microsoft.com/office/drawing/2014/main" id="{DA7798F2-2F2C-B253-F04D-32114354965E}"/>
              </a:ext>
            </a:extLst>
          </p:cNvPr>
          <p:cNvSpPr>
            <a:spLocks noGrp="1"/>
          </p:cNvSpPr>
          <p:nvPr>
            <p:ph type="body" sz="quarter" idx="18"/>
          </p:nvPr>
        </p:nvSpPr>
        <p:spPr>
          <a:xfrm>
            <a:off x="6253200" y="2160000"/>
            <a:ext cx="5400000" cy="1641475"/>
          </a:xfrm>
        </p:spPr>
        <p:txBody>
          <a:bodyPr>
            <a:sp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Bildplatzhalter 5">
            <a:extLst>
              <a:ext uri="{FF2B5EF4-FFF2-40B4-BE49-F238E27FC236}">
                <a16:creationId xmlns:a16="http://schemas.microsoft.com/office/drawing/2014/main" id="{7FEBCC9A-6615-F01C-DA32-059D266DA5D7}"/>
              </a:ext>
            </a:extLst>
          </p:cNvPr>
          <p:cNvSpPr>
            <a:spLocks noGrp="1"/>
          </p:cNvSpPr>
          <p:nvPr>
            <p:ph type="pic" sz="quarter" idx="19"/>
          </p:nvPr>
        </p:nvSpPr>
        <p:spPr>
          <a:xfrm>
            <a:off x="-1" y="0"/>
            <a:ext cx="5580000" cy="33840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8" name="Vertikaler Textplatzhalter 6">
            <a:extLst>
              <a:ext uri="{FF2B5EF4-FFF2-40B4-BE49-F238E27FC236}">
                <a16:creationId xmlns:a16="http://schemas.microsoft.com/office/drawing/2014/main" id="{A5BD2168-CDE2-8F9A-15B6-30F6834D62E1}"/>
              </a:ext>
            </a:extLst>
          </p:cNvPr>
          <p:cNvSpPr>
            <a:spLocks noGrp="1"/>
          </p:cNvSpPr>
          <p:nvPr>
            <p:ph type="body" orient="vert" sz="quarter" idx="23" hasCustomPrompt="1"/>
          </p:nvPr>
        </p:nvSpPr>
        <p:spPr>
          <a:xfrm>
            <a:off x="6253200" y="6192000"/>
            <a:ext cx="5400000" cy="123111"/>
          </a:xfrm>
        </p:spPr>
        <p:txBody>
          <a:bodyPr vert="horz" wrap="square">
            <a:spAutoFit/>
          </a:bodyPr>
          <a:lstStyle>
            <a:lvl1pPr algn="r">
              <a:spcBef>
                <a:spcPts val="0"/>
              </a:spcBef>
              <a:defRPr sz="800"/>
            </a:lvl1pPr>
          </a:lstStyle>
          <a:p>
            <a:pPr lvl="0"/>
            <a:r>
              <a:rPr lang="de-DE" dirty="0"/>
              <a:t>Quellenangabe</a:t>
            </a:r>
          </a:p>
        </p:txBody>
      </p:sp>
      <p:sp>
        <p:nvSpPr>
          <p:cNvPr id="2" name="Datumsplatzhalter 3">
            <a:extLst>
              <a:ext uri="{FF2B5EF4-FFF2-40B4-BE49-F238E27FC236}">
                <a16:creationId xmlns:a16="http://schemas.microsoft.com/office/drawing/2014/main" id="{505B1057-E2AD-40B7-7444-1E407BFDF3CF}"/>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1B61C06F-62AE-474E-9810-C9BE14CA141F}" type="datetime1">
              <a:rPr lang="de-DE" smtClean="0"/>
              <a:t>08.09.2025</a:t>
            </a:fld>
            <a:endParaRPr lang="de-DE" dirty="0"/>
          </a:p>
        </p:txBody>
      </p:sp>
    </p:spTree>
    <p:extLst>
      <p:ext uri="{BB962C8B-B14F-4D97-AF65-F5344CB8AC3E}">
        <p14:creationId xmlns:p14="http://schemas.microsoft.com/office/powerpoint/2010/main" val="41265567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x image + header + text">
    <p:bg>
      <p:bgPr>
        <a:solidFill>
          <a:schemeClr val="bg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p>
            <a:fld id="{85D085A6-C2F1-45FB-ADEB-76F4484E5A7F}" type="slidenum">
              <a:rPr lang="de-DE" smtClean="0"/>
              <a:t>‹Nr.›</a:t>
            </a:fld>
            <a:endParaRPr lang="de-DE" dirty="0"/>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886397"/>
          </a:xfrm>
        </p:spPr>
        <p:txBody>
          <a:bodyPr anchor="t" anchorCtr="0">
            <a:spAutoFit/>
          </a:body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0" y="4633200"/>
            <a:ext cx="5580000" cy="22248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lgn="l">
              <a:defRPr/>
            </a:lvl1pPr>
          </a:lstStyle>
          <a:p>
            <a:r>
              <a:rPr lang="de-DE" dirty="0"/>
              <a:t>Name der Organisation</a:t>
            </a:r>
          </a:p>
        </p:txBody>
      </p:sp>
      <p:sp>
        <p:nvSpPr>
          <p:cNvPr id="7" name="Textplatzhalter 6">
            <a:extLst>
              <a:ext uri="{FF2B5EF4-FFF2-40B4-BE49-F238E27FC236}">
                <a16:creationId xmlns:a16="http://schemas.microsoft.com/office/drawing/2014/main" id="{DA7798F2-2F2C-B253-F04D-32114354965E}"/>
              </a:ext>
            </a:extLst>
          </p:cNvPr>
          <p:cNvSpPr>
            <a:spLocks noGrp="1"/>
          </p:cNvSpPr>
          <p:nvPr>
            <p:ph type="body" sz="quarter" idx="18"/>
          </p:nvPr>
        </p:nvSpPr>
        <p:spPr>
          <a:xfrm>
            <a:off x="6253200" y="2160000"/>
            <a:ext cx="5400000" cy="1641475"/>
          </a:xfrm>
        </p:spPr>
        <p:txBody>
          <a:bodyPr>
            <a:sp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Bildplatzhalter 5">
            <a:extLst>
              <a:ext uri="{FF2B5EF4-FFF2-40B4-BE49-F238E27FC236}">
                <a16:creationId xmlns:a16="http://schemas.microsoft.com/office/drawing/2014/main" id="{7FEBCC9A-6615-F01C-DA32-059D266DA5D7}"/>
              </a:ext>
            </a:extLst>
          </p:cNvPr>
          <p:cNvSpPr>
            <a:spLocks noGrp="1"/>
          </p:cNvSpPr>
          <p:nvPr>
            <p:ph type="pic" sz="quarter" idx="19"/>
          </p:nvPr>
        </p:nvSpPr>
        <p:spPr>
          <a:xfrm>
            <a:off x="0" y="0"/>
            <a:ext cx="5580000" cy="22248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8" name="Bildplatzhalter 5">
            <a:extLst>
              <a:ext uri="{FF2B5EF4-FFF2-40B4-BE49-F238E27FC236}">
                <a16:creationId xmlns:a16="http://schemas.microsoft.com/office/drawing/2014/main" id="{EBA427C9-F25A-55B8-BB68-A1AFCED0435D}"/>
              </a:ext>
            </a:extLst>
          </p:cNvPr>
          <p:cNvSpPr>
            <a:spLocks noGrp="1"/>
          </p:cNvSpPr>
          <p:nvPr>
            <p:ph type="pic" sz="quarter" idx="20"/>
          </p:nvPr>
        </p:nvSpPr>
        <p:spPr>
          <a:xfrm>
            <a:off x="0" y="2316600"/>
            <a:ext cx="5580000" cy="22248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2" name="Vertikaler Textplatzhalter 6">
            <a:extLst>
              <a:ext uri="{FF2B5EF4-FFF2-40B4-BE49-F238E27FC236}">
                <a16:creationId xmlns:a16="http://schemas.microsoft.com/office/drawing/2014/main" id="{4CC35225-F825-0197-F326-00528A35133F}"/>
              </a:ext>
            </a:extLst>
          </p:cNvPr>
          <p:cNvSpPr>
            <a:spLocks noGrp="1"/>
          </p:cNvSpPr>
          <p:nvPr>
            <p:ph type="body" orient="vert" sz="quarter" idx="23" hasCustomPrompt="1"/>
          </p:nvPr>
        </p:nvSpPr>
        <p:spPr>
          <a:xfrm>
            <a:off x="6253200" y="6192000"/>
            <a:ext cx="5400000" cy="123111"/>
          </a:xfrm>
        </p:spPr>
        <p:txBody>
          <a:bodyPr vert="horz" wrap="square">
            <a:spAutoFit/>
          </a:bodyPr>
          <a:lstStyle>
            <a:lvl1pPr algn="r">
              <a:spcBef>
                <a:spcPts val="0"/>
              </a:spcBef>
              <a:defRPr sz="800"/>
            </a:lvl1pPr>
          </a:lstStyle>
          <a:p>
            <a:pPr lvl="0"/>
            <a:r>
              <a:rPr lang="de-DE" dirty="0"/>
              <a:t>Quellenangabe</a:t>
            </a:r>
          </a:p>
        </p:txBody>
      </p:sp>
      <p:sp>
        <p:nvSpPr>
          <p:cNvPr id="9" name="Datumsplatzhalter 3">
            <a:extLst>
              <a:ext uri="{FF2B5EF4-FFF2-40B4-BE49-F238E27FC236}">
                <a16:creationId xmlns:a16="http://schemas.microsoft.com/office/drawing/2014/main" id="{F14382B1-5D23-A667-F426-8794C79BCCBB}"/>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CA1E9025-652A-E845-91FC-78BBB26F893E}" type="datetime1">
              <a:rPr lang="de-DE" smtClean="0"/>
              <a:t>08.09.2025</a:t>
            </a:fld>
            <a:endParaRPr lang="de-DE" dirty="0"/>
          </a:p>
        </p:txBody>
      </p:sp>
    </p:spTree>
    <p:extLst>
      <p:ext uri="{BB962C8B-B14F-4D97-AF65-F5344CB8AC3E}">
        <p14:creationId xmlns:p14="http://schemas.microsoft.com/office/powerpoint/2010/main" val="27953149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 header + text BLUE">
    <p:bg>
      <p:bgPr>
        <a:solidFill>
          <a:schemeClr val="accent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886397"/>
          </a:xfrm>
        </p:spPr>
        <p:txBody>
          <a:bodyPr anchor="t" anchorCtr="0">
            <a:spAutoFit/>
          </a:bodyPr>
          <a:lstStyle>
            <a:lvl1pPr algn="l" defTabSz="914400" rtl="0" eaLnBrk="1" latinLnBrk="0" hangingPunct="1">
              <a:lnSpc>
                <a:spcPct val="90000"/>
              </a:lnSpc>
              <a:spcBef>
                <a:spcPct val="0"/>
              </a:spcBef>
              <a:buNone/>
              <a:defRPr lang="de-DE" sz="3200" kern="1200" dirty="0">
                <a:gradFill>
                  <a:gsLst>
                    <a:gs pos="32000">
                      <a:schemeClr val="accent2"/>
                    </a:gs>
                    <a:gs pos="78000">
                      <a:schemeClr val="accent2">
                        <a:lumMod val="20000"/>
                        <a:lumOff val="80000"/>
                      </a:schemeClr>
                    </a:gs>
                  </a:gsLst>
                  <a:lin ang="5400000" scaled="1"/>
                </a:gradFill>
                <a:latin typeface="+mj-lt"/>
                <a:ea typeface="+mj-ea"/>
                <a:cs typeface="+mj-cs"/>
              </a:defRPr>
            </a:lvl1p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1" y="0"/>
            <a:ext cx="5580000" cy="6858000"/>
          </a:xfrm>
          <a:solidFill>
            <a:schemeClr val="bg2"/>
          </a:solidFill>
        </p:spPr>
        <p:txBody>
          <a:bodyPr lIns="108000" tIns="108000" rIns="108000" bIns="108000">
            <a:normAutofit/>
          </a:bodyPr>
          <a:lstStyle>
            <a:lvl1pPr>
              <a:defRPr sz="1400"/>
            </a:lvl1pPr>
          </a:lstStyle>
          <a:p>
            <a:r>
              <a:rPr lang="de-DE"/>
              <a:t>Bild durch Klicken auf Symbol hinzufügen</a:t>
            </a:r>
            <a:endParaRPr lang="de-DE" dirty="0"/>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defRPr>
                <a:solidFill>
                  <a:srgbClr val="92929E"/>
                </a:solidFill>
              </a:defRPr>
            </a:lvl1pPr>
          </a:lstStyle>
          <a:p>
            <a:pPr algn="l"/>
            <a:r>
              <a:rPr lang="de-DE" dirty="0"/>
              <a:t>Name der Organisation</a:t>
            </a:r>
          </a:p>
        </p:txBody>
      </p:sp>
      <p:sp>
        <p:nvSpPr>
          <p:cNvPr id="7" name="Textplatzhalter 6">
            <a:extLst>
              <a:ext uri="{FF2B5EF4-FFF2-40B4-BE49-F238E27FC236}">
                <a16:creationId xmlns:a16="http://schemas.microsoft.com/office/drawing/2014/main" id="{DA7798F2-2F2C-B253-F04D-32114354965E}"/>
              </a:ext>
            </a:extLst>
          </p:cNvPr>
          <p:cNvSpPr>
            <a:spLocks noGrp="1"/>
          </p:cNvSpPr>
          <p:nvPr>
            <p:ph type="body" sz="quarter" idx="18"/>
          </p:nvPr>
        </p:nvSpPr>
        <p:spPr>
          <a:xfrm>
            <a:off x="6253200" y="2160000"/>
            <a:ext cx="5400000" cy="1641475"/>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Vertikaler Textplatzhalter 6">
            <a:extLst>
              <a:ext uri="{FF2B5EF4-FFF2-40B4-BE49-F238E27FC236}">
                <a16:creationId xmlns:a16="http://schemas.microsoft.com/office/drawing/2014/main" id="{DFF9BC91-C099-7CDC-4FDE-D296F4DE2122}"/>
              </a:ext>
            </a:extLst>
          </p:cNvPr>
          <p:cNvSpPr>
            <a:spLocks noGrp="1"/>
          </p:cNvSpPr>
          <p:nvPr>
            <p:ph type="body" orient="vert" sz="quarter" idx="14" hasCustomPrompt="1"/>
          </p:nvPr>
        </p:nvSpPr>
        <p:spPr>
          <a:xfrm>
            <a:off x="6253200" y="6192000"/>
            <a:ext cx="5400000" cy="123111"/>
          </a:xfrm>
        </p:spPr>
        <p:txBody>
          <a:bodyPr vert="horz" wrap="square">
            <a:spAutoFit/>
          </a:bodyPr>
          <a:lstStyle>
            <a:lvl1pPr algn="r">
              <a:spcBef>
                <a:spcPts val="0"/>
              </a:spcBef>
              <a:defRPr sz="800">
                <a:solidFill>
                  <a:schemeClr val="bg1"/>
                </a:solidFill>
              </a:defRPr>
            </a:lvl1pPr>
          </a:lstStyle>
          <a:p>
            <a:pPr lvl="0"/>
            <a:r>
              <a:rPr lang="de-DE" dirty="0"/>
              <a:t>Quellenangabe</a:t>
            </a:r>
          </a:p>
        </p:txBody>
      </p:sp>
      <p:sp>
        <p:nvSpPr>
          <p:cNvPr id="5" name="Datumsplatzhalter 3">
            <a:extLst>
              <a:ext uri="{FF2B5EF4-FFF2-40B4-BE49-F238E27FC236}">
                <a16:creationId xmlns:a16="http://schemas.microsoft.com/office/drawing/2014/main" id="{849FFF6E-8509-9DCA-C0A0-0EBC81458A1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549F668B-5B72-DD4A-8D4A-6937712B9F8A}" type="datetime1">
              <a:rPr lang="de-DE" smtClean="0"/>
              <a:t>08.09.2025</a:t>
            </a:fld>
            <a:endParaRPr lang="de-DE" dirty="0"/>
          </a:p>
        </p:txBody>
      </p:sp>
    </p:spTree>
    <p:extLst>
      <p:ext uri="{BB962C8B-B14F-4D97-AF65-F5344CB8AC3E}">
        <p14:creationId xmlns:p14="http://schemas.microsoft.com/office/powerpoint/2010/main" val="12529238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x image + header + text BLUE">
    <p:bg>
      <p:bgPr>
        <a:solidFill>
          <a:schemeClr val="accent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443198"/>
          </a:xfrm>
        </p:spPr>
        <p:txBody>
          <a:bodyPr wrap="square" anchor="t" anchorCtr="0">
            <a:spAutoFit/>
          </a:bodyPr>
          <a:lstStyle>
            <a:lvl1pPr algn="l" defTabSz="914400" rtl="0" eaLnBrk="1" latinLnBrk="0" hangingPunct="1">
              <a:lnSpc>
                <a:spcPct val="90000"/>
              </a:lnSpc>
              <a:spcBef>
                <a:spcPct val="0"/>
              </a:spcBef>
              <a:buNone/>
              <a:defRPr lang="de-DE" sz="3200" kern="1200" dirty="0">
                <a:gradFill>
                  <a:gsLst>
                    <a:gs pos="32000">
                      <a:schemeClr val="accent2"/>
                    </a:gs>
                    <a:gs pos="78000">
                      <a:schemeClr val="accent2">
                        <a:lumMod val="20000"/>
                        <a:lumOff val="80000"/>
                      </a:schemeClr>
                    </a:gs>
                  </a:gsLst>
                  <a:lin ang="5400000" scaled="1"/>
                </a:gradFill>
                <a:latin typeface="+mj-lt"/>
                <a:ea typeface="+mj-ea"/>
                <a:cs typeface="+mj-cs"/>
              </a:defRPr>
            </a:lvl1p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wrap="square">
            <a:spAutoFit/>
          </a:bodyPr>
          <a:lstStyle>
            <a:lvl1pPr>
              <a:defRPr sz="1200" b="1" cap="all" baseline="0">
                <a:solidFill>
                  <a:schemeClr val="accent2"/>
                </a:solidFill>
              </a:defRPr>
            </a:lvl1pPr>
          </a:lstStyle>
          <a:p>
            <a:pPr lvl="0"/>
            <a:r>
              <a:rPr lang="de-DE" dirty="0" err="1"/>
              <a:t>Overline</a:t>
            </a:r>
            <a:r>
              <a:rPr lang="de-DE" dirty="0"/>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1" y="3474000"/>
            <a:ext cx="5580000" cy="33840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defRPr>
                <a:solidFill>
                  <a:srgbClr val="92929E"/>
                </a:solidFill>
              </a:defRPr>
            </a:lvl1pPr>
          </a:lstStyle>
          <a:p>
            <a:pPr algn="l"/>
            <a:r>
              <a:rPr lang="de-DE" dirty="0"/>
              <a:t>Name der Organisation</a:t>
            </a:r>
          </a:p>
        </p:txBody>
      </p:sp>
      <p:sp>
        <p:nvSpPr>
          <p:cNvPr id="7" name="Textplatzhalter 6">
            <a:extLst>
              <a:ext uri="{FF2B5EF4-FFF2-40B4-BE49-F238E27FC236}">
                <a16:creationId xmlns:a16="http://schemas.microsoft.com/office/drawing/2014/main" id="{DA7798F2-2F2C-B253-F04D-32114354965E}"/>
              </a:ext>
            </a:extLst>
          </p:cNvPr>
          <p:cNvSpPr>
            <a:spLocks noGrp="1"/>
          </p:cNvSpPr>
          <p:nvPr>
            <p:ph type="body" sz="quarter" idx="18"/>
          </p:nvPr>
        </p:nvSpPr>
        <p:spPr>
          <a:xfrm>
            <a:off x="6253200" y="2160000"/>
            <a:ext cx="5400000" cy="1641475"/>
          </a:xfrm>
        </p:spPr>
        <p:txBody>
          <a:bodyPr wrap="square">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Bildplatzhalter 5">
            <a:extLst>
              <a:ext uri="{FF2B5EF4-FFF2-40B4-BE49-F238E27FC236}">
                <a16:creationId xmlns:a16="http://schemas.microsoft.com/office/drawing/2014/main" id="{7FEBCC9A-6615-F01C-DA32-059D266DA5D7}"/>
              </a:ext>
            </a:extLst>
          </p:cNvPr>
          <p:cNvSpPr>
            <a:spLocks noGrp="1"/>
          </p:cNvSpPr>
          <p:nvPr>
            <p:ph type="pic" sz="quarter" idx="19"/>
          </p:nvPr>
        </p:nvSpPr>
        <p:spPr>
          <a:xfrm>
            <a:off x="-1" y="0"/>
            <a:ext cx="5580000" cy="33840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2" name="Vertikaler Textplatzhalter 6">
            <a:extLst>
              <a:ext uri="{FF2B5EF4-FFF2-40B4-BE49-F238E27FC236}">
                <a16:creationId xmlns:a16="http://schemas.microsoft.com/office/drawing/2014/main" id="{B238D7FA-9DCD-674D-B6A8-93793913CF5A}"/>
              </a:ext>
            </a:extLst>
          </p:cNvPr>
          <p:cNvSpPr>
            <a:spLocks noGrp="1"/>
          </p:cNvSpPr>
          <p:nvPr>
            <p:ph type="body" orient="vert" sz="quarter" idx="14" hasCustomPrompt="1"/>
          </p:nvPr>
        </p:nvSpPr>
        <p:spPr>
          <a:xfrm>
            <a:off x="6253200" y="6192000"/>
            <a:ext cx="5400000" cy="123111"/>
          </a:xfrm>
        </p:spPr>
        <p:txBody>
          <a:bodyPr vert="horz" wrap="square">
            <a:spAutoFit/>
          </a:bodyPr>
          <a:lstStyle>
            <a:lvl1pPr algn="r">
              <a:spcBef>
                <a:spcPts val="0"/>
              </a:spcBef>
              <a:defRPr sz="800">
                <a:solidFill>
                  <a:schemeClr val="bg1"/>
                </a:solidFill>
              </a:defRPr>
            </a:lvl1pPr>
          </a:lstStyle>
          <a:p>
            <a:pPr lvl="0"/>
            <a:r>
              <a:rPr lang="de-DE" dirty="0"/>
              <a:t>Quellenangabe</a:t>
            </a:r>
          </a:p>
        </p:txBody>
      </p:sp>
      <p:sp>
        <p:nvSpPr>
          <p:cNvPr id="8" name="Datumsplatzhalter 3">
            <a:extLst>
              <a:ext uri="{FF2B5EF4-FFF2-40B4-BE49-F238E27FC236}">
                <a16:creationId xmlns:a16="http://schemas.microsoft.com/office/drawing/2014/main" id="{ABB0A5B1-FB67-1DB1-FAC6-593D77CF12A5}"/>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3141A689-2E3D-8440-BF36-E94D7FBCD3A3}" type="datetime1">
              <a:rPr lang="de-DE" smtClean="0"/>
              <a:t>08.09.2025</a:t>
            </a:fld>
            <a:endParaRPr lang="de-DE" dirty="0"/>
          </a:p>
        </p:txBody>
      </p:sp>
    </p:spTree>
    <p:extLst>
      <p:ext uri="{BB962C8B-B14F-4D97-AF65-F5344CB8AC3E}">
        <p14:creationId xmlns:p14="http://schemas.microsoft.com/office/powerpoint/2010/main" val="26326615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x image + header + text BLUE">
    <p:bg>
      <p:bgPr>
        <a:solidFill>
          <a:schemeClr val="accent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886397"/>
          </a:xfrm>
        </p:spPr>
        <p:txBody>
          <a:bodyPr anchor="t" anchorCtr="0">
            <a:spAutoFit/>
          </a:bodyPr>
          <a:lstStyle>
            <a:lvl1pPr>
              <a:defRPr>
                <a:gradFill>
                  <a:gsLst>
                    <a:gs pos="32000">
                      <a:schemeClr val="accent2"/>
                    </a:gs>
                    <a:gs pos="78000">
                      <a:schemeClr val="accent2">
                        <a:lumMod val="20000"/>
                        <a:lumOff val="80000"/>
                      </a:schemeClr>
                    </a:gs>
                  </a:gsLst>
                  <a:lin ang="5400000" scaled="1"/>
                </a:gradFill>
              </a:defRPr>
            </a:lvl1p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0" y="4633200"/>
            <a:ext cx="5580000" cy="22248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lgn="l">
              <a:defRPr>
                <a:solidFill>
                  <a:srgbClr val="92929E"/>
                </a:solidFill>
              </a:defRPr>
            </a:lvl1pPr>
          </a:lstStyle>
          <a:p>
            <a:r>
              <a:rPr lang="de-DE"/>
              <a:t>Name der Organisation</a:t>
            </a:r>
            <a:endParaRPr lang="de-DE" dirty="0"/>
          </a:p>
        </p:txBody>
      </p:sp>
      <p:sp>
        <p:nvSpPr>
          <p:cNvPr id="7" name="Textplatzhalter 6">
            <a:extLst>
              <a:ext uri="{FF2B5EF4-FFF2-40B4-BE49-F238E27FC236}">
                <a16:creationId xmlns:a16="http://schemas.microsoft.com/office/drawing/2014/main" id="{DA7798F2-2F2C-B253-F04D-32114354965E}"/>
              </a:ext>
            </a:extLst>
          </p:cNvPr>
          <p:cNvSpPr>
            <a:spLocks noGrp="1"/>
          </p:cNvSpPr>
          <p:nvPr>
            <p:ph type="body" sz="quarter" idx="18"/>
          </p:nvPr>
        </p:nvSpPr>
        <p:spPr>
          <a:xfrm>
            <a:off x="6253200" y="2160000"/>
            <a:ext cx="5400000" cy="1641475"/>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Bildplatzhalter 5">
            <a:extLst>
              <a:ext uri="{FF2B5EF4-FFF2-40B4-BE49-F238E27FC236}">
                <a16:creationId xmlns:a16="http://schemas.microsoft.com/office/drawing/2014/main" id="{7FEBCC9A-6615-F01C-DA32-059D266DA5D7}"/>
              </a:ext>
            </a:extLst>
          </p:cNvPr>
          <p:cNvSpPr>
            <a:spLocks noGrp="1"/>
          </p:cNvSpPr>
          <p:nvPr>
            <p:ph type="pic" sz="quarter" idx="19"/>
          </p:nvPr>
        </p:nvSpPr>
        <p:spPr>
          <a:xfrm>
            <a:off x="0" y="0"/>
            <a:ext cx="5580000" cy="22248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8" name="Bildplatzhalter 5">
            <a:extLst>
              <a:ext uri="{FF2B5EF4-FFF2-40B4-BE49-F238E27FC236}">
                <a16:creationId xmlns:a16="http://schemas.microsoft.com/office/drawing/2014/main" id="{EBA427C9-F25A-55B8-BB68-A1AFCED0435D}"/>
              </a:ext>
            </a:extLst>
          </p:cNvPr>
          <p:cNvSpPr>
            <a:spLocks noGrp="1"/>
          </p:cNvSpPr>
          <p:nvPr>
            <p:ph type="pic" sz="quarter" idx="20"/>
          </p:nvPr>
        </p:nvSpPr>
        <p:spPr>
          <a:xfrm>
            <a:off x="0" y="2316600"/>
            <a:ext cx="5580000" cy="2224800"/>
          </a:xfrm>
          <a:solidFill>
            <a:schemeClr val="bg2"/>
          </a:solidFill>
        </p:spPr>
        <p:txBody>
          <a:bodyPr lIns="108000" tIns="108000" rIns="108000" bIns="108000">
            <a:normAutofit/>
          </a:bodyPr>
          <a:lstStyle>
            <a:lvl1pPr>
              <a:defRPr sz="1400"/>
            </a:lvl1pPr>
          </a:lstStyle>
          <a:p>
            <a:r>
              <a:rPr lang="de-DE"/>
              <a:t>Bild durch Klicken auf Symbol hinzufügen</a:t>
            </a:r>
          </a:p>
        </p:txBody>
      </p:sp>
      <p:sp>
        <p:nvSpPr>
          <p:cNvPr id="2" name="Vertikaler Textplatzhalter 6">
            <a:extLst>
              <a:ext uri="{FF2B5EF4-FFF2-40B4-BE49-F238E27FC236}">
                <a16:creationId xmlns:a16="http://schemas.microsoft.com/office/drawing/2014/main" id="{927ABD72-84F5-5BFC-40BA-CAE6DEEEE59D}"/>
              </a:ext>
            </a:extLst>
          </p:cNvPr>
          <p:cNvSpPr>
            <a:spLocks noGrp="1"/>
          </p:cNvSpPr>
          <p:nvPr>
            <p:ph type="body" orient="vert" sz="quarter" idx="14" hasCustomPrompt="1"/>
          </p:nvPr>
        </p:nvSpPr>
        <p:spPr>
          <a:xfrm>
            <a:off x="6253200" y="6192000"/>
            <a:ext cx="5400000" cy="123111"/>
          </a:xfrm>
        </p:spPr>
        <p:txBody>
          <a:bodyPr vert="horz" wrap="square">
            <a:spAutoFit/>
          </a:bodyPr>
          <a:lstStyle>
            <a:lvl1pPr algn="r">
              <a:spcBef>
                <a:spcPts val="0"/>
              </a:spcBef>
              <a:defRPr sz="800">
                <a:solidFill>
                  <a:schemeClr val="bg1"/>
                </a:solidFill>
              </a:defRPr>
            </a:lvl1pPr>
          </a:lstStyle>
          <a:p>
            <a:pPr lvl="0"/>
            <a:r>
              <a:rPr lang="de-DE" dirty="0"/>
              <a:t>Quellenangabe</a:t>
            </a:r>
          </a:p>
        </p:txBody>
      </p:sp>
      <p:sp>
        <p:nvSpPr>
          <p:cNvPr id="9" name="Datumsplatzhalter 3">
            <a:extLst>
              <a:ext uri="{FF2B5EF4-FFF2-40B4-BE49-F238E27FC236}">
                <a16:creationId xmlns:a16="http://schemas.microsoft.com/office/drawing/2014/main" id="{6E3791F5-5625-90EF-EFE7-3019B8945492}"/>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03C4FFE3-1684-2E45-B654-56CD88572E22}" type="datetime1">
              <a:rPr lang="de-DE" smtClean="0"/>
              <a:t>08.09.2025</a:t>
            </a:fld>
            <a:endParaRPr lang="de-DE" dirty="0"/>
          </a:p>
        </p:txBody>
      </p:sp>
    </p:spTree>
    <p:extLst>
      <p:ext uri="{BB962C8B-B14F-4D97-AF65-F5344CB8AC3E}">
        <p14:creationId xmlns:p14="http://schemas.microsoft.com/office/powerpoint/2010/main" val="21018642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 1 graph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92ECC8-E03E-3A75-8F1C-53D052A98959}"/>
              </a:ext>
            </a:extLst>
          </p:cNvPr>
          <p:cNvSpPr>
            <a:spLocks noGrp="1"/>
          </p:cNvSpPr>
          <p:nvPr>
            <p:ph type="title"/>
          </p:nvPr>
        </p:nvSpPr>
        <p:spPr>
          <a:xfrm>
            <a:off x="540000" y="1080000"/>
            <a:ext cx="10187999" cy="443198"/>
          </a:xfrm>
        </p:spPr>
        <p:txBody>
          <a:bodyPr anchor="t" anchorCtr="0"/>
          <a:lstStyle/>
          <a:p>
            <a:r>
              <a:rPr lang="de-DE"/>
              <a:t>Mastertitelformat bearbeiten</a:t>
            </a:r>
            <a:endParaRPr lang="de-DE" dirty="0"/>
          </a:p>
        </p:txBody>
      </p:sp>
      <p:sp>
        <p:nvSpPr>
          <p:cNvPr id="4" name="Fußzeilenplatzhalter 3">
            <a:extLst>
              <a:ext uri="{FF2B5EF4-FFF2-40B4-BE49-F238E27FC236}">
                <a16:creationId xmlns:a16="http://schemas.microsoft.com/office/drawing/2014/main" id="{05918FF9-DC91-715D-55C9-3521646604CE}"/>
              </a:ext>
            </a:extLst>
          </p:cNvPr>
          <p:cNvSpPr>
            <a:spLocks noGrp="1"/>
          </p:cNvSpPr>
          <p:nvPr>
            <p:ph type="ftr" sz="quarter" idx="11"/>
          </p:nvPr>
        </p:nvSpPr>
        <p:spPr>
          <a:xfrm>
            <a:off x="2496000" y="6498000"/>
            <a:ext cx="7200000" cy="138499"/>
          </a:xfrm>
          <a:prstGeom prst="rect">
            <a:avLst/>
          </a:prstGeom>
        </p:spPr>
        <p:txBody>
          <a:bodyPr/>
          <a:lstStyle/>
          <a:p>
            <a:r>
              <a:rPr lang="de-DE"/>
              <a:t>Name der Organisation</a:t>
            </a:r>
          </a:p>
        </p:txBody>
      </p:sp>
      <p:sp>
        <p:nvSpPr>
          <p:cNvPr id="5" name="Foliennummernplatzhalter 4">
            <a:extLst>
              <a:ext uri="{FF2B5EF4-FFF2-40B4-BE49-F238E27FC236}">
                <a16:creationId xmlns:a16="http://schemas.microsoft.com/office/drawing/2014/main" id="{0A820818-7862-03A2-C4D3-A56385932843}"/>
              </a:ext>
            </a:extLst>
          </p:cNvPr>
          <p:cNvSpPr>
            <a:spLocks noGrp="1"/>
          </p:cNvSpPr>
          <p:nvPr>
            <p:ph type="sldNum" sz="quarter" idx="12"/>
          </p:nvPr>
        </p:nvSpPr>
        <p:spPr/>
        <p:txBody>
          <a:bodyPr/>
          <a:lstStyle/>
          <a:p>
            <a:fld id="{85D085A6-C2F1-45FB-ADEB-76F4484E5A7F}" type="slidenum">
              <a:rPr lang="de-DE" smtClean="0"/>
              <a:pPr/>
              <a:t>‹Nr.›</a:t>
            </a:fld>
            <a:endParaRPr lang="de-DE"/>
          </a:p>
        </p:txBody>
      </p:sp>
      <p:sp>
        <p:nvSpPr>
          <p:cNvPr id="10" name="Textplatzhalter 7">
            <a:extLst>
              <a:ext uri="{FF2B5EF4-FFF2-40B4-BE49-F238E27FC236}">
                <a16:creationId xmlns:a16="http://schemas.microsoft.com/office/drawing/2014/main" id="{B422A9CD-E141-474D-924E-7922E9A52B9E}"/>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7" name="Diagrammplatzhalter 6">
            <a:extLst>
              <a:ext uri="{FF2B5EF4-FFF2-40B4-BE49-F238E27FC236}">
                <a16:creationId xmlns:a16="http://schemas.microsoft.com/office/drawing/2014/main" id="{07EDC1A8-7DAB-ADAE-AC53-A1B2221180D4}"/>
              </a:ext>
            </a:extLst>
          </p:cNvPr>
          <p:cNvSpPr>
            <a:spLocks noGrp="1"/>
          </p:cNvSpPr>
          <p:nvPr>
            <p:ph type="chart" sz="quarter" idx="14"/>
          </p:nvPr>
        </p:nvSpPr>
        <p:spPr>
          <a:xfrm>
            <a:off x="527049" y="2160001"/>
            <a:ext cx="10188000" cy="4139199"/>
          </a:xfrm>
        </p:spPr>
        <p:txBody>
          <a:bodyPr/>
          <a:lstStyle/>
          <a:p>
            <a:r>
              <a:rPr lang="de-DE"/>
              <a:t>Diagramm durch Klicken auf Symbol hinzufügen</a:t>
            </a:r>
          </a:p>
        </p:txBody>
      </p:sp>
      <p:sp>
        <p:nvSpPr>
          <p:cNvPr id="6" name="Vertikaler Textplatzhalter 6">
            <a:extLst>
              <a:ext uri="{FF2B5EF4-FFF2-40B4-BE49-F238E27FC236}">
                <a16:creationId xmlns:a16="http://schemas.microsoft.com/office/drawing/2014/main" id="{B1364E04-DA66-85A6-E1FD-52ED6BF6C832}"/>
              </a:ext>
            </a:extLst>
          </p:cNvPr>
          <p:cNvSpPr>
            <a:spLocks noGrp="1"/>
          </p:cNvSpPr>
          <p:nvPr>
            <p:ph type="body" orient="vert" sz="quarter" idx="15" hasCustomPrompt="1"/>
          </p:nvPr>
        </p:nvSpPr>
        <p:spPr>
          <a:xfrm>
            <a:off x="539999" y="6192000"/>
            <a:ext cx="11113200" cy="123111"/>
          </a:xfrm>
        </p:spPr>
        <p:txBody>
          <a:bodyPr vert="horz" wrap="square">
            <a:spAutoFit/>
          </a:bodyPr>
          <a:lstStyle>
            <a:lvl1pPr algn="r">
              <a:spcBef>
                <a:spcPts val="0"/>
              </a:spcBef>
              <a:defRPr sz="800"/>
            </a:lvl1pPr>
          </a:lstStyle>
          <a:p>
            <a:pPr lvl="0"/>
            <a:r>
              <a:rPr lang="de-DE" dirty="0"/>
              <a:t>Quellenangabe</a:t>
            </a:r>
          </a:p>
        </p:txBody>
      </p:sp>
      <p:sp>
        <p:nvSpPr>
          <p:cNvPr id="3" name="Datumsplatzhalter 3">
            <a:extLst>
              <a:ext uri="{FF2B5EF4-FFF2-40B4-BE49-F238E27FC236}">
                <a16:creationId xmlns:a16="http://schemas.microsoft.com/office/drawing/2014/main" id="{E19B57F2-F27A-F7A9-DAC7-60F7D2EFB135}"/>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D04BD054-2091-D647-8806-5FA2BD9E8058}" type="datetime1">
              <a:rPr lang="de-DE" smtClean="0"/>
              <a:t>08.09.2025</a:t>
            </a:fld>
            <a:endParaRPr lang="de-DE" dirty="0"/>
          </a:p>
        </p:txBody>
      </p:sp>
    </p:spTree>
    <p:extLst>
      <p:ext uri="{BB962C8B-B14F-4D97-AF65-F5344CB8AC3E}">
        <p14:creationId xmlns:p14="http://schemas.microsoft.com/office/powerpoint/2010/main" val="4968766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graphs">
    <p:spTree>
      <p:nvGrpSpPr>
        <p:cNvPr id="1" name=""/>
        <p:cNvGrpSpPr/>
        <p:nvPr/>
      </p:nvGrpSpPr>
      <p:grpSpPr>
        <a:xfrm>
          <a:off x="0" y="0"/>
          <a:ext cx="0" cy="0"/>
          <a:chOff x="0" y="0"/>
          <a:chExt cx="0" cy="0"/>
        </a:xfrm>
      </p:grpSpPr>
      <p:sp>
        <p:nvSpPr>
          <p:cNvPr id="3" name="Diagrammplatzhalter 7">
            <a:extLst>
              <a:ext uri="{FF2B5EF4-FFF2-40B4-BE49-F238E27FC236}">
                <a16:creationId xmlns:a16="http://schemas.microsoft.com/office/drawing/2014/main" id="{F5FA9843-7022-D22A-C8B0-7F48997DC42B}"/>
              </a:ext>
            </a:extLst>
          </p:cNvPr>
          <p:cNvSpPr>
            <a:spLocks noGrp="1"/>
          </p:cNvSpPr>
          <p:nvPr>
            <p:ph type="chart" sz="quarter" idx="18"/>
          </p:nvPr>
        </p:nvSpPr>
        <p:spPr>
          <a:xfrm>
            <a:off x="6253200" y="2160000"/>
            <a:ext cx="5400000" cy="3797668"/>
          </a:xfrm>
        </p:spPr>
        <p:txBody>
          <a:bodyPr/>
          <a:lstStyle/>
          <a:p>
            <a:r>
              <a:rPr lang="de-DE"/>
              <a:t>Diagramm durch Klicken auf Symbol hinzufügen</a:t>
            </a:r>
          </a:p>
        </p:txBody>
      </p:sp>
      <p:sp>
        <p:nvSpPr>
          <p:cNvPr id="8" name="Diagrammplatzhalter 7">
            <a:extLst>
              <a:ext uri="{FF2B5EF4-FFF2-40B4-BE49-F238E27FC236}">
                <a16:creationId xmlns:a16="http://schemas.microsoft.com/office/drawing/2014/main" id="{CD0B49EB-9358-582C-B696-05B1ECFC4ECE}"/>
              </a:ext>
            </a:extLst>
          </p:cNvPr>
          <p:cNvSpPr>
            <a:spLocks noGrp="1"/>
          </p:cNvSpPr>
          <p:nvPr>
            <p:ph type="chart" sz="quarter" idx="14"/>
          </p:nvPr>
        </p:nvSpPr>
        <p:spPr>
          <a:xfrm>
            <a:off x="539996" y="2160000"/>
            <a:ext cx="5400000" cy="3797668"/>
          </a:xfrm>
        </p:spPr>
        <p:txBody>
          <a:bodyPr/>
          <a:lstStyle/>
          <a:p>
            <a:r>
              <a:rPr lang="de-DE"/>
              <a:t>Diagramm durch Klicken auf Symbol hinzufügen</a:t>
            </a:r>
          </a:p>
        </p:txBody>
      </p:sp>
      <p:sp>
        <p:nvSpPr>
          <p:cNvPr id="2" name="Titel 1">
            <a:extLst>
              <a:ext uri="{FF2B5EF4-FFF2-40B4-BE49-F238E27FC236}">
                <a16:creationId xmlns:a16="http://schemas.microsoft.com/office/drawing/2014/main" id="{D292ECC8-E03E-3A75-8F1C-53D052A98959}"/>
              </a:ext>
            </a:extLst>
          </p:cNvPr>
          <p:cNvSpPr>
            <a:spLocks noGrp="1"/>
          </p:cNvSpPr>
          <p:nvPr>
            <p:ph type="title"/>
          </p:nvPr>
        </p:nvSpPr>
        <p:spPr>
          <a:xfrm>
            <a:off x="540000" y="1080000"/>
            <a:ext cx="10187999" cy="443198"/>
          </a:xfrm>
        </p:spPr>
        <p:txBody>
          <a:bodyPr anchor="t" anchorCtr="0"/>
          <a:lstStyle/>
          <a:p>
            <a:r>
              <a:rPr lang="de-DE"/>
              <a:t>Mastertitelformat bearbeiten</a:t>
            </a:r>
            <a:endParaRPr lang="de-DE" dirty="0"/>
          </a:p>
        </p:txBody>
      </p:sp>
      <p:sp>
        <p:nvSpPr>
          <p:cNvPr id="4" name="Fußzeilenplatzhalter 3">
            <a:extLst>
              <a:ext uri="{FF2B5EF4-FFF2-40B4-BE49-F238E27FC236}">
                <a16:creationId xmlns:a16="http://schemas.microsoft.com/office/drawing/2014/main" id="{05918FF9-DC91-715D-55C9-3521646604CE}"/>
              </a:ext>
            </a:extLst>
          </p:cNvPr>
          <p:cNvSpPr>
            <a:spLocks noGrp="1"/>
          </p:cNvSpPr>
          <p:nvPr>
            <p:ph type="ftr" sz="quarter" idx="11"/>
          </p:nvPr>
        </p:nvSpPr>
        <p:spPr>
          <a:xfrm>
            <a:off x="2496000" y="6498000"/>
            <a:ext cx="7200000" cy="138499"/>
          </a:xfrm>
          <a:prstGeom prst="rect">
            <a:avLst/>
          </a:prstGeom>
        </p:spPr>
        <p:txBody>
          <a:bodyPr/>
          <a:lstStyle/>
          <a:p>
            <a:r>
              <a:rPr lang="de-DE"/>
              <a:t>Name der Organisation</a:t>
            </a:r>
          </a:p>
        </p:txBody>
      </p:sp>
      <p:sp>
        <p:nvSpPr>
          <p:cNvPr id="5" name="Foliennummernplatzhalter 4">
            <a:extLst>
              <a:ext uri="{FF2B5EF4-FFF2-40B4-BE49-F238E27FC236}">
                <a16:creationId xmlns:a16="http://schemas.microsoft.com/office/drawing/2014/main" id="{0A820818-7862-03A2-C4D3-A56385932843}"/>
              </a:ext>
            </a:extLst>
          </p:cNvPr>
          <p:cNvSpPr>
            <a:spLocks noGrp="1"/>
          </p:cNvSpPr>
          <p:nvPr>
            <p:ph type="sldNum" sz="quarter" idx="12"/>
          </p:nvPr>
        </p:nvSpPr>
        <p:spPr/>
        <p:txBody>
          <a:bodyPr/>
          <a:lstStyle/>
          <a:p>
            <a:fld id="{85D085A6-C2F1-45FB-ADEB-76F4484E5A7F}" type="slidenum">
              <a:rPr lang="de-DE" smtClean="0"/>
              <a:pPr/>
              <a:t>‹Nr.›</a:t>
            </a:fld>
            <a:endParaRPr lang="de-DE"/>
          </a:p>
        </p:txBody>
      </p:sp>
      <p:sp>
        <p:nvSpPr>
          <p:cNvPr id="10" name="Textplatzhalter 7">
            <a:extLst>
              <a:ext uri="{FF2B5EF4-FFF2-40B4-BE49-F238E27FC236}">
                <a16:creationId xmlns:a16="http://schemas.microsoft.com/office/drawing/2014/main" id="{B422A9CD-E141-474D-924E-7922E9A52B9E}"/>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7" name="Vertikaler Textplatzhalter 6">
            <a:extLst>
              <a:ext uri="{FF2B5EF4-FFF2-40B4-BE49-F238E27FC236}">
                <a16:creationId xmlns:a16="http://schemas.microsoft.com/office/drawing/2014/main" id="{0112FEE8-2A5D-79D1-ECF4-CE1B2B4F0F9D}"/>
              </a:ext>
            </a:extLst>
          </p:cNvPr>
          <p:cNvSpPr>
            <a:spLocks noGrp="1"/>
          </p:cNvSpPr>
          <p:nvPr>
            <p:ph type="body" orient="vert" sz="quarter" idx="19" hasCustomPrompt="1"/>
          </p:nvPr>
        </p:nvSpPr>
        <p:spPr>
          <a:xfrm>
            <a:off x="539999" y="6192000"/>
            <a:ext cx="11113200" cy="123111"/>
          </a:xfrm>
        </p:spPr>
        <p:txBody>
          <a:bodyPr vert="horz" wrap="square">
            <a:spAutoFit/>
          </a:bodyPr>
          <a:lstStyle>
            <a:lvl1pPr algn="r">
              <a:spcBef>
                <a:spcPts val="0"/>
              </a:spcBef>
              <a:defRPr sz="800"/>
            </a:lvl1pPr>
          </a:lstStyle>
          <a:p>
            <a:pPr lvl="0"/>
            <a:r>
              <a:rPr lang="de-DE" dirty="0"/>
              <a:t>Quellenangabe</a:t>
            </a:r>
          </a:p>
        </p:txBody>
      </p:sp>
      <p:sp>
        <p:nvSpPr>
          <p:cNvPr id="6" name="Datumsplatzhalter 3">
            <a:extLst>
              <a:ext uri="{FF2B5EF4-FFF2-40B4-BE49-F238E27FC236}">
                <a16:creationId xmlns:a16="http://schemas.microsoft.com/office/drawing/2014/main" id="{43C9E83C-26E5-90E5-1EDE-C95B1AB99705}"/>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1CB1706E-BF08-B24C-A20C-35BD8D1BF29E}" type="datetime1">
              <a:rPr lang="de-DE" smtClean="0"/>
              <a:t>08.09.2025</a:t>
            </a:fld>
            <a:endParaRPr lang="de-DE" dirty="0"/>
          </a:p>
        </p:txBody>
      </p:sp>
    </p:spTree>
    <p:extLst>
      <p:ext uri="{BB962C8B-B14F-4D97-AF65-F5344CB8AC3E}">
        <p14:creationId xmlns:p14="http://schemas.microsoft.com/office/powerpoint/2010/main" val="327834933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3884"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 graphs, ...">
    <p:spTree>
      <p:nvGrpSpPr>
        <p:cNvPr id="1" name=""/>
        <p:cNvGrpSpPr/>
        <p:nvPr/>
      </p:nvGrpSpPr>
      <p:grpSpPr>
        <a:xfrm>
          <a:off x="0" y="0"/>
          <a:ext cx="0" cy="0"/>
          <a:chOff x="0" y="0"/>
          <a:chExt cx="0" cy="0"/>
        </a:xfrm>
      </p:grpSpPr>
      <p:sp>
        <p:nvSpPr>
          <p:cNvPr id="11" name="Diagrammplatzhalter 7">
            <a:extLst>
              <a:ext uri="{FF2B5EF4-FFF2-40B4-BE49-F238E27FC236}">
                <a16:creationId xmlns:a16="http://schemas.microsoft.com/office/drawing/2014/main" id="{1213995E-1A4D-4FCC-8156-0EE3CCD66889}"/>
              </a:ext>
            </a:extLst>
          </p:cNvPr>
          <p:cNvSpPr>
            <a:spLocks noGrp="1"/>
          </p:cNvSpPr>
          <p:nvPr>
            <p:ph type="chart" sz="quarter" idx="15"/>
          </p:nvPr>
        </p:nvSpPr>
        <p:spPr>
          <a:xfrm>
            <a:off x="3379552" y="2160000"/>
            <a:ext cx="2592000" cy="2520000"/>
          </a:xfrm>
        </p:spPr>
        <p:txBody>
          <a:bodyPr/>
          <a:lstStyle/>
          <a:p>
            <a:r>
              <a:rPr lang="de-DE"/>
              <a:t>Diagramm durch Klicken auf Symbol hinzufügen</a:t>
            </a:r>
          </a:p>
        </p:txBody>
      </p:sp>
      <p:sp>
        <p:nvSpPr>
          <p:cNvPr id="2" name="Titel 1">
            <a:extLst>
              <a:ext uri="{FF2B5EF4-FFF2-40B4-BE49-F238E27FC236}">
                <a16:creationId xmlns:a16="http://schemas.microsoft.com/office/drawing/2014/main" id="{D292ECC8-E03E-3A75-8F1C-53D052A98959}"/>
              </a:ext>
            </a:extLst>
          </p:cNvPr>
          <p:cNvSpPr>
            <a:spLocks noGrp="1"/>
          </p:cNvSpPr>
          <p:nvPr>
            <p:ph type="title"/>
          </p:nvPr>
        </p:nvSpPr>
        <p:spPr>
          <a:xfrm>
            <a:off x="540000" y="1080000"/>
            <a:ext cx="10187999" cy="443198"/>
          </a:xfrm>
        </p:spPr>
        <p:txBody>
          <a:bodyPr anchor="t" anchorCtr="0"/>
          <a:lstStyle/>
          <a:p>
            <a:r>
              <a:rPr lang="de-DE"/>
              <a:t>Mastertitelformat bearbeiten</a:t>
            </a:r>
            <a:endParaRPr lang="de-DE" dirty="0"/>
          </a:p>
        </p:txBody>
      </p:sp>
      <p:sp>
        <p:nvSpPr>
          <p:cNvPr id="4" name="Fußzeilenplatzhalter 3">
            <a:extLst>
              <a:ext uri="{FF2B5EF4-FFF2-40B4-BE49-F238E27FC236}">
                <a16:creationId xmlns:a16="http://schemas.microsoft.com/office/drawing/2014/main" id="{05918FF9-DC91-715D-55C9-3521646604CE}"/>
              </a:ext>
            </a:extLst>
          </p:cNvPr>
          <p:cNvSpPr>
            <a:spLocks noGrp="1"/>
          </p:cNvSpPr>
          <p:nvPr>
            <p:ph type="ftr" sz="quarter" idx="11"/>
          </p:nvPr>
        </p:nvSpPr>
        <p:spPr>
          <a:xfrm>
            <a:off x="2496000" y="6498000"/>
            <a:ext cx="7200000" cy="138499"/>
          </a:xfrm>
          <a:prstGeom prst="rect">
            <a:avLst/>
          </a:prstGeom>
        </p:spPr>
        <p:txBody>
          <a:bodyPr/>
          <a:lstStyle/>
          <a:p>
            <a:r>
              <a:rPr lang="de-DE"/>
              <a:t>Name der Organisation</a:t>
            </a:r>
          </a:p>
        </p:txBody>
      </p:sp>
      <p:sp>
        <p:nvSpPr>
          <p:cNvPr id="5" name="Foliennummernplatzhalter 4">
            <a:extLst>
              <a:ext uri="{FF2B5EF4-FFF2-40B4-BE49-F238E27FC236}">
                <a16:creationId xmlns:a16="http://schemas.microsoft.com/office/drawing/2014/main" id="{0A820818-7862-03A2-C4D3-A56385932843}"/>
              </a:ext>
            </a:extLst>
          </p:cNvPr>
          <p:cNvSpPr>
            <a:spLocks noGrp="1"/>
          </p:cNvSpPr>
          <p:nvPr>
            <p:ph type="sldNum" sz="quarter" idx="12"/>
          </p:nvPr>
        </p:nvSpPr>
        <p:spPr/>
        <p:txBody>
          <a:bodyPr/>
          <a:lstStyle/>
          <a:p>
            <a:fld id="{85D085A6-C2F1-45FB-ADEB-76F4484E5A7F}" type="slidenum">
              <a:rPr lang="de-DE" smtClean="0"/>
              <a:pPr/>
              <a:t>‹Nr.›</a:t>
            </a:fld>
            <a:endParaRPr lang="de-DE"/>
          </a:p>
        </p:txBody>
      </p:sp>
      <p:sp>
        <p:nvSpPr>
          <p:cNvPr id="10" name="Textplatzhalter 7">
            <a:extLst>
              <a:ext uri="{FF2B5EF4-FFF2-40B4-BE49-F238E27FC236}">
                <a16:creationId xmlns:a16="http://schemas.microsoft.com/office/drawing/2014/main" id="{B422A9CD-E141-474D-924E-7922E9A52B9E}"/>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8" name="Diagrammplatzhalter 7">
            <a:extLst>
              <a:ext uri="{FF2B5EF4-FFF2-40B4-BE49-F238E27FC236}">
                <a16:creationId xmlns:a16="http://schemas.microsoft.com/office/drawing/2014/main" id="{CD0B49EB-9358-582C-B696-05B1ECFC4ECE}"/>
              </a:ext>
            </a:extLst>
          </p:cNvPr>
          <p:cNvSpPr>
            <a:spLocks noGrp="1"/>
          </p:cNvSpPr>
          <p:nvPr>
            <p:ph type="chart" sz="quarter" idx="14"/>
          </p:nvPr>
        </p:nvSpPr>
        <p:spPr>
          <a:xfrm>
            <a:off x="539997" y="2160000"/>
            <a:ext cx="2592000" cy="2520000"/>
          </a:xfrm>
        </p:spPr>
        <p:txBody>
          <a:bodyPr/>
          <a:lstStyle/>
          <a:p>
            <a:r>
              <a:rPr lang="de-DE"/>
              <a:t>Diagramm durch Klicken auf Symbol hinzufügen</a:t>
            </a:r>
          </a:p>
        </p:txBody>
      </p:sp>
      <p:sp>
        <p:nvSpPr>
          <p:cNvPr id="12" name="Diagrammplatzhalter 7">
            <a:extLst>
              <a:ext uri="{FF2B5EF4-FFF2-40B4-BE49-F238E27FC236}">
                <a16:creationId xmlns:a16="http://schemas.microsoft.com/office/drawing/2014/main" id="{AE9F561C-3AC3-54B0-6ECF-990AEB276507}"/>
              </a:ext>
            </a:extLst>
          </p:cNvPr>
          <p:cNvSpPr>
            <a:spLocks noGrp="1"/>
          </p:cNvSpPr>
          <p:nvPr>
            <p:ph type="chart" sz="quarter" idx="16"/>
          </p:nvPr>
        </p:nvSpPr>
        <p:spPr>
          <a:xfrm>
            <a:off x="6219107" y="2160000"/>
            <a:ext cx="2592000" cy="2520000"/>
          </a:xfrm>
        </p:spPr>
        <p:txBody>
          <a:bodyPr/>
          <a:lstStyle/>
          <a:p>
            <a:r>
              <a:rPr lang="de-DE"/>
              <a:t>Diagramm durch Klicken auf Symbol hinzufügen</a:t>
            </a:r>
          </a:p>
        </p:txBody>
      </p:sp>
      <p:sp>
        <p:nvSpPr>
          <p:cNvPr id="13" name="Diagrammplatzhalter 7">
            <a:extLst>
              <a:ext uri="{FF2B5EF4-FFF2-40B4-BE49-F238E27FC236}">
                <a16:creationId xmlns:a16="http://schemas.microsoft.com/office/drawing/2014/main" id="{58EF62DF-03BA-2B00-6046-F17DA88B21FF}"/>
              </a:ext>
            </a:extLst>
          </p:cNvPr>
          <p:cNvSpPr>
            <a:spLocks noGrp="1"/>
          </p:cNvSpPr>
          <p:nvPr>
            <p:ph type="chart" sz="quarter" idx="17"/>
          </p:nvPr>
        </p:nvSpPr>
        <p:spPr>
          <a:xfrm>
            <a:off x="9058663" y="2160000"/>
            <a:ext cx="2592000" cy="2520000"/>
          </a:xfrm>
        </p:spPr>
        <p:txBody>
          <a:bodyPr/>
          <a:lstStyle/>
          <a:p>
            <a:r>
              <a:rPr lang="de-DE"/>
              <a:t>Diagramm durch Klicken auf Symbol hinzufügen</a:t>
            </a:r>
          </a:p>
        </p:txBody>
      </p:sp>
      <p:sp>
        <p:nvSpPr>
          <p:cNvPr id="6" name="Vertikaler Textplatzhalter 6">
            <a:extLst>
              <a:ext uri="{FF2B5EF4-FFF2-40B4-BE49-F238E27FC236}">
                <a16:creationId xmlns:a16="http://schemas.microsoft.com/office/drawing/2014/main" id="{6A25DA81-B95C-F0FD-B4B2-2AF80491D187}"/>
              </a:ext>
            </a:extLst>
          </p:cNvPr>
          <p:cNvSpPr>
            <a:spLocks noGrp="1"/>
          </p:cNvSpPr>
          <p:nvPr>
            <p:ph type="body" orient="vert" sz="quarter" idx="18" hasCustomPrompt="1"/>
          </p:nvPr>
        </p:nvSpPr>
        <p:spPr>
          <a:xfrm>
            <a:off x="539999" y="6192000"/>
            <a:ext cx="11113200" cy="123111"/>
          </a:xfrm>
        </p:spPr>
        <p:txBody>
          <a:bodyPr vert="horz" wrap="square">
            <a:spAutoFit/>
          </a:bodyPr>
          <a:lstStyle>
            <a:lvl1pPr algn="r">
              <a:spcBef>
                <a:spcPts val="0"/>
              </a:spcBef>
              <a:defRPr sz="800"/>
            </a:lvl1pPr>
          </a:lstStyle>
          <a:p>
            <a:pPr lvl="0"/>
            <a:r>
              <a:rPr lang="de-DE" dirty="0"/>
              <a:t>Quellenangabe</a:t>
            </a:r>
          </a:p>
        </p:txBody>
      </p:sp>
      <p:sp>
        <p:nvSpPr>
          <p:cNvPr id="3" name="Datumsplatzhalter 3">
            <a:extLst>
              <a:ext uri="{FF2B5EF4-FFF2-40B4-BE49-F238E27FC236}">
                <a16:creationId xmlns:a16="http://schemas.microsoft.com/office/drawing/2014/main" id="{1E3E6DCF-7055-D4FC-A222-0AD778879F2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92EC207C-E2DC-F247-A425-1D7FB45DEA01}" type="datetime1">
              <a:rPr lang="de-DE" smtClean="0"/>
              <a:t>08.09.2025</a:t>
            </a:fld>
            <a:endParaRPr lang="de-DE" dirty="0"/>
          </a:p>
        </p:txBody>
      </p:sp>
    </p:spTree>
    <p:extLst>
      <p:ext uri="{BB962C8B-B14F-4D97-AF65-F5344CB8AC3E}">
        <p14:creationId xmlns:p14="http://schemas.microsoft.com/office/powerpoint/2010/main" val="2247372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 3 - für lange Headlines">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E0B43-E304-4D94-1B78-9F6913C1EC31}"/>
              </a:ext>
            </a:extLst>
          </p:cNvPr>
          <p:cNvSpPr>
            <a:spLocks noGrp="1"/>
          </p:cNvSpPr>
          <p:nvPr>
            <p:ph type="ctrTitle" hasCustomPrompt="1"/>
          </p:nvPr>
        </p:nvSpPr>
        <p:spPr>
          <a:xfrm>
            <a:off x="539999" y="2763701"/>
            <a:ext cx="7200000" cy="1329595"/>
          </a:xfrm>
        </p:spPr>
        <p:txBody>
          <a:bodyPr wrap="square" anchor="b">
            <a:spAutoFit/>
          </a:bodyPr>
          <a:lstStyle>
            <a:lvl1pPr algn="l">
              <a:defRPr sz="3200" baseline="0">
                <a:solidFill>
                  <a:schemeClr val="bg1"/>
                </a:solidFill>
              </a:defRPr>
            </a:lvl1pPr>
          </a:lstStyle>
          <a:p>
            <a:r>
              <a:rPr lang="de-DE" dirty="0"/>
              <a:t>Ausführliche Headline max. 4 Zeilen. Nutze dieses Layout für lange Headlines</a:t>
            </a:r>
          </a:p>
        </p:txBody>
      </p:sp>
      <p:sp>
        <p:nvSpPr>
          <p:cNvPr id="16" name="Textplatzhalter 4">
            <a:extLst>
              <a:ext uri="{FF2B5EF4-FFF2-40B4-BE49-F238E27FC236}">
                <a16:creationId xmlns:a16="http://schemas.microsoft.com/office/drawing/2014/main" id="{A832CEE5-7E07-0E41-848D-D1BE3B9A4685}"/>
              </a:ext>
            </a:extLst>
          </p:cNvPr>
          <p:cNvSpPr>
            <a:spLocks noGrp="1"/>
          </p:cNvSpPr>
          <p:nvPr>
            <p:ph type="body" sz="quarter" idx="15" hasCustomPrompt="1"/>
          </p:nvPr>
        </p:nvSpPr>
        <p:spPr>
          <a:xfrm>
            <a:off x="539999" y="1440000"/>
            <a:ext cx="7200000" cy="169277"/>
          </a:xfrm>
        </p:spPr>
        <p:txBody>
          <a:bodyPr wrap="square">
            <a:spAutoFit/>
          </a:bodyPr>
          <a:lstStyle>
            <a:lvl1pPr>
              <a:defRPr sz="1100" cap="all" spc="250" baseline="0">
                <a:solidFill>
                  <a:schemeClr val="accent2"/>
                </a:solidFill>
              </a:defRPr>
            </a:lvl1pPr>
          </a:lstStyle>
          <a:p>
            <a:pPr lvl="0"/>
            <a:r>
              <a:rPr lang="de-DE" dirty="0" err="1"/>
              <a:t>Overline</a:t>
            </a:r>
            <a:r>
              <a:rPr lang="de-DE" dirty="0"/>
              <a:t> #1</a:t>
            </a:r>
          </a:p>
        </p:txBody>
      </p:sp>
      <p:sp>
        <p:nvSpPr>
          <p:cNvPr id="17" name="Textplatzhalter 11">
            <a:extLst>
              <a:ext uri="{FF2B5EF4-FFF2-40B4-BE49-F238E27FC236}">
                <a16:creationId xmlns:a16="http://schemas.microsoft.com/office/drawing/2014/main" id="{AC2E00AE-972E-328E-19B6-D29796F45CD0}"/>
              </a:ext>
            </a:extLst>
          </p:cNvPr>
          <p:cNvSpPr>
            <a:spLocks noGrp="1"/>
          </p:cNvSpPr>
          <p:nvPr>
            <p:ph type="body" sz="quarter" idx="17" hasCustomPrompt="1"/>
          </p:nvPr>
        </p:nvSpPr>
        <p:spPr>
          <a:xfrm>
            <a:off x="539998" y="1728000"/>
            <a:ext cx="7200000" cy="169277"/>
          </a:xfrm>
        </p:spPr>
        <p:txBody>
          <a:bodyPr wrap="square">
            <a:spAutoFit/>
          </a:bodyPr>
          <a:lstStyle>
            <a:lvl1pPr>
              <a:defRPr lang="de-DE" sz="1100" kern="1200" cap="all" spc="250" baseline="0" dirty="0">
                <a:solidFill>
                  <a:schemeClr val="bg1"/>
                </a:solidFill>
                <a:latin typeface="+mn-lt"/>
                <a:ea typeface="+mn-ea"/>
                <a:cs typeface="+mn-cs"/>
              </a:defRPr>
            </a:lvl1pPr>
            <a:lvl2pPr marL="179388" indent="0">
              <a:buNone/>
              <a:defRPr/>
            </a:lvl2pPr>
          </a:lstStyle>
          <a:p>
            <a:pPr marL="0" lvl="0" indent="0" algn="l" defTabSz="914400" rtl="0" eaLnBrk="1" latinLnBrk="0" hangingPunct="1">
              <a:lnSpc>
                <a:spcPct val="100000"/>
              </a:lnSpc>
              <a:spcBef>
                <a:spcPts val="800"/>
              </a:spcBef>
              <a:buFont typeface="Arial" panose="020B0604020202020204" pitchFamily="34" charset="0"/>
              <a:buNone/>
            </a:pPr>
            <a:r>
              <a:rPr lang="de-DE" dirty="0" err="1"/>
              <a:t>Overline</a:t>
            </a:r>
            <a:r>
              <a:rPr lang="de-DE" dirty="0"/>
              <a:t> #2</a:t>
            </a:r>
          </a:p>
        </p:txBody>
      </p:sp>
      <p:sp>
        <p:nvSpPr>
          <p:cNvPr id="18" name="Untertitel 2">
            <a:extLst>
              <a:ext uri="{FF2B5EF4-FFF2-40B4-BE49-F238E27FC236}">
                <a16:creationId xmlns:a16="http://schemas.microsoft.com/office/drawing/2014/main" id="{EB502B9A-68D3-032C-F15C-D6C9EC3BDF72}"/>
              </a:ext>
            </a:extLst>
          </p:cNvPr>
          <p:cNvSpPr>
            <a:spLocks noGrp="1"/>
          </p:cNvSpPr>
          <p:nvPr>
            <p:ph type="subTitle" idx="1" hasCustomPrompt="1"/>
          </p:nvPr>
        </p:nvSpPr>
        <p:spPr>
          <a:xfrm>
            <a:off x="539998" y="4248705"/>
            <a:ext cx="7200000" cy="307777"/>
          </a:xfrm>
        </p:spPr>
        <p:txBody>
          <a:bodyPr wrap="square" lIns="0" tIns="0" rIns="0" bIns="0">
            <a:spAutoFit/>
          </a:bodyPr>
          <a:lstStyle>
            <a:lvl1pPr marL="0" indent="0" algn="l">
              <a:lnSpc>
                <a:spcPct val="100000"/>
              </a:lnSpc>
              <a:spcBef>
                <a:spcPts val="0"/>
              </a:spcBef>
              <a:buNone/>
              <a:defRPr sz="2000"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Zusätzliche Details zur Headline, max. 3 Zeilen</a:t>
            </a:r>
          </a:p>
        </p:txBody>
      </p:sp>
      <p:sp>
        <p:nvSpPr>
          <p:cNvPr id="21" name="Textplatzhalter 10">
            <a:extLst>
              <a:ext uri="{FF2B5EF4-FFF2-40B4-BE49-F238E27FC236}">
                <a16:creationId xmlns:a16="http://schemas.microsoft.com/office/drawing/2014/main" id="{008F8752-EC62-3432-F35B-0F53B1E8A2A6}"/>
              </a:ext>
            </a:extLst>
          </p:cNvPr>
          <p:cNvSpPr>
            <a:spLocks noGrp="1"/>
          </p:cNvSpPr>
          <p:nvPr>
            <p:ph type="body" sz="quarter" idx="14" hasCustomPrompt="1"/>
          </p:nvPr>
        </p:nvSpPr>
        <p:spPr>
          <a:xfrm>
            <a:off x="539998" y="5305418"/>
            <a:ext cx="7200000" cy="184666"/>
          </a:xfrm>
        </p:spPr>
        <p:txBody>
          <a:bodyPr lIns="0" tIns="0" rIns="0" bIns="0">
            <a:spAutoFit/>
          </a:bodyPr>
          <a:lstStyle>
            <a:lvl1pPr marL="0" indent="0">
              <a:buNone/>
              <a:defRPr sz="1200" b="1" cap="all" baseline="0">
                <a:solidFill>
                  <a:schemeClr val="accent2"/>
                </a:solidFill>
              </a:defRPr>
            </a:lvl1pPr>
          </a:lstStyle>
          <a:p>
            <a:r>
              <a:rPr lang="de-DE" dirty="0"/>
              <a:t>Datum, Autor</a:t>
            </a:r>
          </a:p>
        </p:txBody>
      </p:sp>
      <p:pic>
        <p:nvPicPr>
          <p:cNvPr id="5" name="Grafik 4">
            <a:extLst>
              <a:ext uri="{FF2B5EF4-FFF2-40B4-BE49-F238E27FC236}">
                <a16:creationId xmlns:a16="http://schemas.microsoft.com/office/drawing/2014/main" id="{AA68DCB9-DF9E-9E79-AC71-DFB9FC3D68D3}"/>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7018065" y="1944360"/>
            <a:ext cx="5173935" cy="4913640"/>
          </a:xfrm>
          <a:prstGeom prst="rect">
            <a:avLst/>
          </a:prstGeom>
        </p:spPr>
      </p:pic>
      <p:pic>
        <p:nvPicPr>
          <p:cNvPr id="4" name="Grafik 3">
            <a:extLst>
              <a:ext uri="{FF2B5EF4-FFF2-40B4-BE49-F238E27FC236}">
                <a16:creationId xmlns:a16="http://schemas.microsoft.com/office/drawing/2014/main" id="{B7A8922B-12F7-5379-E440-B36614A668F5}"/>
              </a:ext>
            </a:extLst>
          </p:cNvPr>
          <p:cNvPicPr>
            <a:picLocks noChangeAspect="1"/>
          </p:cNvPicPr>
          <p:nvPr userDrawn="1"/>
        </p:nvPicPr>
        <p:blipFill>
          <a:blip r:embed="rId3">
            <a:extLst>
              <a:ext uri="{96DAC541-7B7A-43D3-8B79-37D633B846F1}">
                <asvg:svgBlip xmlns:asvg="http://schemas.microsoft.com/office/drawing/2016/SVG/main" r:embed="rId4"/>
              </a:ext>
            </a:extLst>
          </a:blip>
          <a:srcRect l="11793" t="47038" r="9546" b="47577"/>
          <a:stretch/>
        </p:blipFill>
        <p:spPr>
          <a:xfrm>
            <a:off x="527050" y="6192000"/>
            <a:ext cx="3564000" cy="102439"/>
          </a:xfrm>
          <a:prstGeom prst="rect">
            <a:avLst/>
          </a:prstGeom>
        </p:spPr>
      </p:pic>
      <p:pic>
        <p:nvPicPr>
          <p:cNvPr id="3" name="Grafik 2">
            <a:extLst>
              <a:ext uri="{FF2B5EF4-FFF2-40B4-BE49-F238E27FC236}">
                <a16:creationId xmlns:a16="http://schemas.microsoft.com/office/drawing/2014/main" id="{B3C53CE7-80B7-473B-0D05-A693891DF5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350153" y="358937"/>
            <a:ext cx="2042680" cy="824400"/>
          </a:xfrm>
          <a:prstGeom prst="rect">
            <a:avLst/>
          </a:prstGeom>
        </p:spPr>
      </p:pic>
    </p:spTree>
    <p:extLst>
      <p:ext uri="{BB962C8B-B14F-4D97-AF65-F5344CB8AC3E}">
        <p14:creationId xmlns:p14="http://schemas.microsoft.com/office/powerpoint/2010/main" val="39231031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onl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92ECC8-E03E-3A75-8F1C-53D052A98959}"/>
              </a:ext>
            </a:extLst>
          </p:cNvPr>
          <p:cNvSpPr>
            <a:spLocks noGrp="1"/>
          </p:cNvSpPr>
          <p:nvPr>
            <p:ph type="title"/>
          </p:nvPr>
        </p:nvSpPr>
        <p:spPr>
          <a:xfrm>
            <a:off x="540000" y="1080000"/>
            <a:ext cx="10187999" cy="443198"/>
          </a:xfrm>
        </p:spPr>
        <p:txBody>
          <a:bodyPr anchor="t" anchorCtr="0"/>
          <a:lstStyle/>
          <a:p>
            <a:r>
              <a:rPr lang="de-DE"/>
              <a:t>Mastertitelformat bearbeiten</a:t>
            </a:r>
            <a:endParaRPr lang="de-DE" dirty="0"/>
          </a:p>
        </p:txBody>
      </p:sp>
      <p:sp>
        <p:nvSpPr>
          <p:cNvPr id="4" name="Fußzeilenplatzhalter 3">
            <a:extLst>
              <a:ext uri="{FF2B5EF4-FFF2-40B4-BE49-F238E27FC236}">
                <a16:creationId xmlns:a16="http://schemas.microsoft.com/office/drawing/2014/main" id="{05918FF9-DC91-715D-55C9-3521646604CE}"/>
              </a:ext>
            </a:extLst>
          </p:cNvPr>
          <p:cNvSpPr>
            <a:spLocks noGrp="1"/>
          </p:cNvSpPr>
          <p:nvPr>
            <p:ph type="ftr" sz="quarter" idx="11"/>
          </p:nvPr>
        </p:nvSpPr>
        <p:spPr>
          <a:xfrm>
            <a:off x="2496000" y="6498000"/>
            <a:ext cx="7200000" cy="138499"/>
          </a:xfrm>
          <a:prstGeom prst="rect">
            <a:avLst/>
          </a:prstGeom>
        </p:spPr>
        <p:txBody>
          <a:bodyPr/>
          <a:lstStyle/>
          <a:p>
            <a:r>
              <a:rPr lang="de-DE"/>
              <a:t>Name der Organisation</a:t>
            </a:r>
          </a:p>
        </p:txBody>
      </p:sp>
      <p:sp>
        <p:nvSpPr>
          <p:cNvPr id="5" name="Foliennummernplatzhalter 4">
            <a:extLst>
              <a:ext uri="{FF2B5EF4-FFF2-40B4-BE49-F238E27FC236}">
                <a16:creationId xmlns:a16="http://schemas.microsoft.com/office/drawing/2014/main" id="{0A820818-7862-03A2-C4D3-A56385932843}"/>
              </a:ext>
            </a:extLst>
          </p:cNvPr>
          <p:cNvSpPr>
            <a:spLocks noGrp="1"/>
          </p:cNvSpPr>
          <p:nvPr>
            <p:ph type="sldNum" sz="quarter" idx="12"/>
          </p:nvPr>
        </p:nvSpPr>
        <p:spPr/>
        <p:txBody>
          <a:bodyPr/>
          <a:lstStyle/>
          <a:p>
            <a:fld id="{85D085A6-C2F1-45FB-ADEB-76F4484E5A7F}" type="slidenum">
              <a:rPr lang="de-DE" smtClean="0"/>
              <a:pPr/>
              <a:t>‹Nr.›</a:t>
            </a:fld>
            <a:endParaRPr lang="de-DE"/>
          </a:p>
        </p:txBody>
      </p:sp>
      <p:sp>
        <p:nvSpPr>
          <p:cNvPr id="10" name="Textplatzhalter 7">
            <a:extLst>
              <a:ext uri="{FF2B5EF4-FFF2-40B4-BE49-F238E27FC236}">
                <a16:creationId xmlns:a16="http://schemas.microsoft.com/office/drawing/2014/main" id="{B422A9CD-E141-474D-924E-7922E9A52B9E}"/>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6" name="Vertikaler Textplatzhalter 6">
            <a:extLst>
              <a:ext uri="{FF2B5EF4-FFF2-40B4-BE49-F238E27FC236}">
                <a16:creationId xmlns:a16="http://schemas.microsoft.com/office/drawing/2014/main" id="{851F6C43-5DD3-1E89-92A8-98774B2F9198}"/>
              </a:ext>
            </a:extLst>
          </p:cNvPr>
          <p:cNvSpPr>
            <a:spLocks noGrp="1"/>
          </p:cNvSpPr>
          <p:nvPr>
            <p:ph type="body" orient="vert" sz="quarter" idx="14" hasCustomPrompt="1"/>
          </p:nvPr>
        </p:nvSpPr>
        <p:spPr>
          <a:xfrm>
            <a:off x="539999" y="6192000"/>
            <a:ext cx="11113200" cy="123111"/>
          </a:xfrm>
        </p:spPr>
        <p:txBody>
          <a:bodyPr vert="horz" wrap="square">
            <a:spAutoFit/>
          </a:bodyPr>
          <a:lstStyle>
            <a:lvl1pPr algn="r">
              <a:spcBef>
                <a:spcPts val="0"/>
              </a:spcBef>
              <a:defRPr sz="800"/>
            </a:lvl1pPr>
          </a:lstStyle>
          <a:p>
            <a:pPr lvl="0"/>
            <a:r>
              <a:rPr lang="de-DE" dirty="0"/>
              <a:t>Quellenangabe</a:t>
            </a:r>
          </a:p>
        </p:txBody>
      </p:sp>
      <p:sp>
        <p:nvSpPr>
          <p:cNvPr id="3" name="Datumsplatzhalter 3">
            <a:extLst>
              <a:ext uri="{FF2B5EF4-FFF2-40B4-BE49-F238E27FC236}">
                <a16:creationId xmlns:a16="http://schemas.microsoft.com/office/drawing/2014/main" id="{35665EBC-0D3E-2BFE-B15E-9E8B1B5C7FC1}"/>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45F71637-5108-5B4B-8F1C-F3B808C6456A}" type="datetime1">
              <a:rPr lang="de-DE" smtClean="0"/>
              <a:t>08.09.2025</a:t>
            </a:fld>
            <a:endParaRPr lang="de-DE" dirty="0"/>
          </a:p>
        </p:txBody>
      </p:sp>
    </p:spTree>
    <p:extLst>
      <p:ext uri="{BB962C8B-B14F-4D97-AF65-F5344CB8AC3E}">
        <p14:creationId xmlns:p14="http://schemas.microsoft.com/office/powerpoint/2010/main" val="37388188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Newsletter_Miniteam">
    <p:bg>
      <p:bgPr>
        <a:solidFill>
          <a:schemeClr val="bg1"/>
        </a:solidFill>
        <a:effectLst/>
      </p:bgPr>
    </p:bg>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p>
            <a:fld id="{85D085A6-C2F1-45FB-ADEB-76F4484E5A7F}" type="slidenum">
              <a:rPr lang="de-DE" smtClean="0"/>
              <a:t>‹Nr.›</a:t>
            </a:fld>
            <a:endParaRPr lang="de-DE" dirty="0"/>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6253200" y="1080000"/>
            <a:ext cx="5400000" cy="443198"/>
          </a:xfrm>
        </p:spPr>
        <p:txBody>
          <a:bodyPr wrap="square" anchor="t" anchorCtr="0">
            <a:spAutoFit/>
          </a:body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6253200" y="357188"/>
            <a:ext cx="5400000" cy="184666"/>
          </a:xfrm>
        </p:spPr>
        <p:txBody>
          <a:bodyPr wrap="square">
            <a:spAutoFit/>
          </a:bodyPr>
          <a:lstStyle>
            <a:lvl1pPr>
              <a:defRPr sz="1200" b="1" cap="all" baseline="0">
                <a:solidFill>
                  <a:schemeClr val="accent2"/>
                </a:solidFill>
              </a:defRPr>
            </a:lvl1pPr>
          </a:lstStyle>
          <a:p>
            <a:pPr lvl="0"/>
            <a:r>
              <a:rPr lang="de-DE" dirty="0" err="1"/>
              <a:t>Overline</a:t>
            </a:r>
            <a:r>
              <a:rPr lang="de-DE" dirty="0"/>
              <a:t> optional</a:t>
            </a:r>
          </a:p>
        </p:txBody>
      </p:sp>
      <p:sp>
        <p:nvSpPr>
          <p:cNvPr id="6" name="Bildplatzhalter 5">
            <a:extLst>
              <a:ext uri="{FF2B5EF4-FFF2-40B4-BE49-F238E27FC236}">
                <a16:creationId xmlns:a16="http://schemas.microsoft.com/office/drawing/2014/main" id="{213C8A94-C45A-63DD-CEE8-56FB50B60624}"/>
              </a:ext>
            </a:extLst>
          </p:cNvPr>
          <p:cNvSpPr>
            <a:spLocks noGrp="1"/>
          </p:cNvSpPr>
          <p:nvPr>
            <p:ph type="pic" sz="quarter" idx="17"/>
          </p:nvPr>
        </p:nvSpPr>
        <p:spPr>
          <a:xfrm>
            <a:off x="-1" y="0"/>
            <a:ext cx="5580000" cy="6858000"/>
          </a:xfrm>
          <a:solidFill>
            <a:schemeClr val="bg2"/>
          </a:solidFill>
        </p:spPr>
        <p:txBody>
          <a:bodyPr lIns="108000" tIns="108000" rIns="108000" bIns="108000">
            <a:normAutofit/>
          </a:bodyPr>
          <a:lstStyle>
            <a:lvl1pPr>
              <a:defRPr sz="1400"/>
            </a:lvl1pPr>
          </a:lstStyle>
          <a:p>
            <a:r>
              <a:rPr lang="de-DE"/>
              <a:t>Bild durch Klicken auf Symbol hinzufügen</a:t>
            </a:r>
            <a:endParaRPr lang="de-DE" dirty="0"/>
          </a:p>
        </p:txBody>
      </p:sp>
      <p:sp>
        <p:nvSpPr>
          <p:cNvPr id="3" name="Fußzeilenplatzhalter 2">
            <a:extLst>
              <a:ext uri="{FF2B5EF4-FFF2-40B4-BE49-F238E27FC236}">
                <a16:creationId xmlns:a16="http://schemas.microsoft.com/office/drawing/2014/main" id="{43EC8678-D7EF-3554-E65F-056F0CE1CA75}"/>
              </a:ext>
            </a:extLst>
          </p:cNvPr>
          <p:cNvSpPr>
            <a:spLocks noGrp="1"/>
          </p:cNvSpPr>
          <p:nvPr>
            <p:ph type="ftr" sz="quarter" idx="11"/>
          </p:nvPr>
        </p:nvSpPr>
        <p:spPr>
          <a:xfrm>
            <a:off x="6253200" y="6498000"/>
            <a:ext cx="3888000" cy="138499"/>
          </a:xfrm>
          <a:prstGeom prst="rect">
            <a:avLst/>
          </a:prstGeom>
        </p:spPr>
        <p:txBody>
          <a:bodyPr/>
          <a:lstStyle>
            <a:lvl1pPr algn="l">
              <a:defRPr/>
            </a:lvl1pPr>
          </a:lstStyle>
          <a:p>
            <a:r>
              <a:rPr lang="de-DE"/>
              <a:t>Name der Organisation</a:t>
            </a:r>
            <a:endParaRPr lang="de-DE" dirty="0"/>
          </a:p>
        </p:txBody>
      </p:sp>
      <p:sp>
        <p:nvSpPr>
          <p:cNvPr id="11" name="Vertikaler Textplatzhalter 6">
            <a:extLst>
              <a:ext uri="{FF2B5EF4-FFF2-40B4-BE49-F238E27FC236}">
                <a16:creationId xmlns:a16="http://schemas.microsoft.com/office/drawing/2014/main" id="{B259CD3F-A25A-4A92-AE61-502739F3528A}"/>
              </a:ext>
            </a:extLst>
          </p:cNvPr>
          <p:cNvSpPr>
            <a:spLocks noGrp="1"/>
          </p:cNvSpPr>
          <p:nvPr>
            <p:ph type="body" orient="vert" sz="quarter" idx="23" hasCustomPrompt="1"/>
          </p:nvPr>
        </p:nvSpPr>
        <p:spPr>
          <a:xfrm>
            <a:off x="6253200" y="6192000"/>
            <a:ext cx="5400000" cy="123111"/>
          </a:xfrm>
        </p:spPr>
        <p:txBody>
          <a:bodyPr vert="horz" wrap="square">
            <a:spAutoFit/>
          </a:bodyPr>
          <a:lstStyle>
            <a:lvl1pPr algn="r">
              <a:spcBef>
                <a:spcPts val="0"/>
              </a:spcBef>
              <a:defRPr sz="800"/>
            </a:lvl1pPr>
          </a:lstStyle>
          <a:p>
            <a:pPr lvl="0"/>
            <a:r>
              <a:rPr lang="de-DE" dirty="0"/>
              <a:t>Quellenangabe</a:t>
            </a:r>
          </a:p>
        </p:txBody>
      </p:sp>
      <p:sp>
        <p:nvSpPr>
          <p:cNvPr id="2" name="Datumsplatzhalter 3">
            <a:extLst>
              <a:ext uri="{FF2B5EF4-FFF2-40B4-BE49-F238E27FC236}">
                <a16:creationId xmlns:a16="http://schemas.microsoft.com/office/drawing/2014/main" id="{977D3836-FBB0-A2F4-2507-91D8B46F9F6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FF7AD0CB-5E37-4F42-9136-C2A685E1E120}" type="datetime1">
              <a:rPr lang="de-DE" smtClean="0"/>
              <a:t>08.09.2025</a:t>
            </a:fld>
            <a:endParaRPr lang="de-DE" dirty="0"/>
          </a:p>
        </p:txBody>
      </p:sp>
      <p:sp>
        <p:nvSpPr>
          <p:cNvPr id="12" name="Bildplatzhalter 12">
            <a:extLst>
              <a:ext uri="{FF2B5EF4-FFF2-40B4-BE49-F238E27FC236}">
                <a16:creationId xmlns:a16="http://schemas.microsoft.com/office/drawing/2014/main" id="{D5820FDD-7293-C964-E972-E2988931F397}"/>
              </a:ext>
            </a:extLst>
          </p:cNvPr>
          <p:cNvSpPr>
            <a:spLocks noGrp="1" noChangeAspect="1"/>
          </p:cNvSpPr>
          <p:nvPr>
            <p:ph type="pic" sz="quarter" idx="18" hasCustomPrompt="1"/>
          </p:nvPr>
        </p:nvSpPr>
        <p:spPr>
          <a:xfrm>
            <a:off x="10236063" y="2312195"/>
            <a:ext cx="1440000" cy="1440000"/>
          </a:xfrm>
          <a:solidFill>
            <a:schemeClr val="bg1">
              <a:alpha val="30000"/>
            </a:schemeClr>
          </a:solidFill>
        </p:spPr>
        <p:txBody>
          <a:bodyPr lIns="72000" tIns="72000">
            <a:normAutofit/>
          </a:bodyPr>
          <a:lstStyle>
            <a:lvl1pPr>
              <a:defRPr sz="800"/>
            </a:lvl1pPr>
          </a:lstStyle>
          <a:p>
            <a:r>
              <a:rPr lang="de-DE" dirty="0"/>
              <a:t>QR Code</a:t>
            </a:r>
          </a:p>
        </p:txBody>
      </p:sp>
      <p:sp>
        <p:nvSpPr>
          <p:cNvPr id="13" name="Bildplatzhalter 12">
            <a:extLst>
              <a:ext uri="{FF2B5EF4-FFF2-40B4-BE49-F238E27FC236}">
                <a16:creationId xmlns:a16="http://schemas.microsoft.com/office/drawing/2014/main" id="{D8E0DCD9-B952-63A8-D536-5128F9F165BA}"/>
              </a:ext>
            </a:extLst>
          </p:cNvPr>
          <p:cNvSpPr>
            <a:spLocks noGrp="1" noChangeAspect="1"/>
          </p:cNvSpPr>
          <p:nvPr>
            <p:ph type="pic" sz="quarter" idx="19" hasCustomPrompt="1"/>
          </p:nvPr>
        </p:nvSpPr>
        <p:spPr>
          <a:xfrm>
            <a:off x="10236063" y="3935084"/>
            <a:ext cx="1440000" cy="1440000"/>
          </a:xfrm>
          <a:solidFill>
            <a:schemeClr val="bg1">
              <a:alpha val="30000"/>
            </a:schemeClr>
          </a:solidFill>
        </p:spPr>
        <p:txBody>
          <a:bodyPr lIns="72000" tIns="72000">
            <a:normAutofit/>
          </a:bodyPr>
          <a:lstStyle>
            <a:lvl1pPr>
              <a:defRPr sz="800"/>
            </a:lvl1pPr>
          </a:lstStyle>
          <a:p>
            <a:r>
              <a:rPr lang="de-DE" dirty="0"/>
              <a:t>QR Code</a:t>
            </a:r>
          </a:p>
        </p:txBody>
      </p:sp>
      <p:sp>
        <p:nvSpPr>
          <p:cNvPr id="14" name="Textplatzhalter 6">
            <a:extLst>
              <a:ext uri="{FF2B5EF4-FFF2-40B4-BE49-F238E27FC236}">
                <a16:creationId xmlns:a16="http://schemas.microsoft.com/office/drawing/2014/main" id="{FED0D0BC-23AC-90EC-4735-0C1A026E453D}"/>
              </a:ext>
            </a:extLst>
          </p:cNvPr>
          <p:cNvSpPr>
            <a:spLocks noGrp="1"/>
          </p:cNvSpPr>
          <p:nvPr>
            <p:ph type="body" sz="quarter" idx="24"/>
          </p:nvPr>
        </p:nvSpPr>
        <p:spPr>
          <a:xfrm>
            <a:off x="6253200" y="2300388"/>
            <a:ext cx="3600000" cy="1440000"/>
          </a:xfrm>
        </p:spPr>
        <p:txBody>
          <a:bodyPr wrap="square" anchor="ctr" anchorCtr="0">
            <a:noAutofit/>
          </a:bodyPr>
          <a:lstStyle>
            <a:lvl1pPr>
              <a:defRPr sz="1800"/>
            </a:lvl1pPr>
            <a:lvl2pPr>
              <a:defRPr sz="1800"/>
            </a:lvl2pPr>
            <a:lvl3pPr>
              <a:defRPr sz="1800"/>
            </a:lvl3pPr>
            <a:lvl4pPr>
              <a:defRPr sz="1800"/>
            </a:lvl4pPr>
            <a:lvl5pPr>
              <a:defRPr sz="18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7" name="Textplatzhalter 6">
            <a:extLst>
              <a:ext uri="{FF2B5EF4-FFF2-40B4-BE49-F238E27FC236}">
                <a16:creationId xmlns:a16="http://schemas.microsoft.com/office/drawing/2014/main" id="{22287A43-650B-D6B9-ED22-628F414FB062}"/>
              </a:ext>
            </a:extLst>
          </p:cNvPr>
          <p:cNvSpPr>
            <a:spLocks noGrp="1"/>
          </p:cNvSpPr>
          <p:nvPr>
            <p:ph type="body" sz="quarter" idx="25"/>
          </p:nvPr>
        </p:nvSpPr>
        <p:spPr>
          <a:xfrm>
            <a:off x="6253200" y="3935084"/>
            <a:ext cx="3600000" cy="1440000"/>
          </a:xfrm>
        </p:spPr>
        <p:txBody>
          <a:bodyPr wrap="square" anchor="ctr" anchorCtr="0">
            <a:noAutofit/>
          </a:bodyPr>
          <a:lstStyle>
            <a:lvl1pPr>
              <a:defRPr sz="1800"/>
            </a:lvl1pPr>
            <a:lvl2pPr>
              <a:defRPr sz="1800"/>
            </a:lvl2pPr>
            <a:lvl3pPr>
              <a:defRPr sz="1800"/>
            </a:lvl3pPr>
            <a:lvl4pPr>
              <a:defRPr sz="1800"/>
            </a:lvl4pPr>
            <a:lvl5pPr>
              <a:defRPr sz="18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7762155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Newsletter_QR Code">
    <p:bg>
      <p:bgPr>
        <a:solidFill>
          <a:schemeClr val="tx1"/>
        </a:solidFill>
        <a:effectLst/>
      </p:bgPr>
    </p:bg>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BC4940F5-25B8-054B-523D-EB0479B05046}"/>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7018065" y="1944360"/>
            <a:ext cx="5173935" cy="4913640"/>
          </a:xfrm>
          <a:prstGeom prst="rect">
            <a:avLst/>
          </a:prstGeom>
        </p:spPr>
      </p:pic>
      <p:sp>
        <p:nvSpPr>
          <p:cNvPr id="2" name="Titel 1">
            <a:extLst>
              <a:ext uri="{FF2B5EF4-FFF2-40B4-BE49-F238E27FC236}">
                <a16:creationId xmlns:a16="http://schemas.microsoft.com/office/drawing/2014/main" id="{35ACA4B7-DE27-8847-5F90-429CAE65017E}"/>
              </a:ext>
            </a:extLst>
          </p:cNvPr>
          <p:cNvSpPr>
            <a:spLocks noGrp="1"/>
          </p:cNvSpPr>
          <p:nvPr>
            <p:ph type="title"/>
          </p:nvPr>
        </p:nvSpPr>
        <p:spPr>
          <a:xfrm>
            <a:off x="540001" y="1080000"/>
            <a:ext cx="5400000" cy="443198"/>
          </a:xfrm>
        </p:spPr>
        <p:txBody>
          <a:bodyPr wrap="square" anchor="t" anchorCtr="0">
            <a:spAutoFit/>
          </a:bodyPr>
          <a:lstStyle>
            <a:lvl1pPr>
              <a:defRPr>
                <a:gradFill>
                  <a:gsLst>
                    <a:gs pos="32000">
                      <a:schemeClr val="accent2"/>
                    </a:gs>
                    <a:gs pos="78000">
                      <a:schemeClr val="accent2">
                        <a:lumMod val="20000"/>
                        <a:lumOff val="80000"/>
                      </a:schemeClr>
                    </a:gs>
                  </a:gsLst>
                  <a:lin ang="5400000" scaled="1"/>
                </a:gradFill>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28106433-1A59-7CBF-333B-8E5250B6A56B}"/>
              </a:ext>
            </a:extLst>
          </p:cNvPr>
          <p:cNvSpPr>
            <a:spLocks noGrp="1"/>
          </p:cNvSpPr>
          <p:nvPr>
            <p:ph idx="1"/>
          </p:nvPr>
        </p:nvSpPr>
        <p:spPr>
          <a:xfrm>
            <a:off x="540000" y="2159999"/>
            <a:ext cx="3797914" cy="1440000"/>
          </a:xfrm>
        </p:spPr>
        <p:txBody>
          <a:bodyPr wrap="square" anchor="ctr" anchorCtr="0">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Fußzeilenplatzhalter 4">
            <a:extLst>
              <a:ext uri="{FF2B5EF4-FFF2-40B4-BE49-F238E27FC236}">
                <a16:creationId xmlns:a16="http://schemas.microsoft.com/office/drawing/2014/main" id="{ECAA541D-8D2C-ECEA-D509-AD0CDB173EDB}"/>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Foliennummernplatzhalter 5">
            <a:extLst>
              <a:ext uri="{FF2B5EF4-FFF2-40B4-BE49-F238E27FC236}">
                <a16:creationId xmlns:a16="http://schemas.microsoft.com/office/drawing/2014/main" id="{A2761807-7836-271F-5C7D-70A80F871209}"/>
              </a:ext>
            </a:extLst>
          </p:cNvPr>
          <p:cNvSpPr>
            <a:spLocks noGrp="1"/>
          </p:cNvSpPr>
          <p:nvPr>
            <p:ph type="sldNum" sz="quarter" idx="12"/>
          </p:nvPr>
        </p:nvSpPr>
        <p:spPr/>
        <p:txBody>
          <a:bodyPr/>
          <a:lstStyle>
            <a:lvl1pPr>
              <a:defRPr>
                <a:solidFill>
                  <a:srgbClr val="92929E"/>
                </a:solidFill>
              </a:defRPr>
            </a:lvl1pPr>
          </a:lstStyle>
          <a:p>
            <a:fld id="{85D085A6-C2F1-45FB-ADEB-76F4484E5A7F}" type="slidenum">
              <a:rPr lang="de-DE" smtClean="0"/>
              <a:pPr/>
              <a:t>‹Nr.›</a:t>
            </a:fld>
            <a:endParaRPr lang="de-DE" dirty="0"/>
          </a:p>
        </p:txBody>
      </p:sp>
      <p:sp>
        <p:nvSpPr>
          <p:cNvPr id="8" name="Textplatzhalter 7">
            <a:extLst>
              <a:ext uri="{FF2B5EF4-FFF2-40B4-BE49-F238E27FC236}">
                <a16:creationId xmlns:a16="http://schemas.microsoft.com/office/drawing/2014/main" id="{F7E71F62-BF5A-180F-F2FE-B434806D62F1}"/>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7" name="Vertikaler Textplatzhalter 6">
            <a:extLst>
              <a:ext uri="{FF2B5EF4-FFF2-40B4-BE49-F238E27FC236}">
                <a16:creationId xmlns:a16="http://schemas.microsoft.com/office/drawing/2014/main" id="{8249166B-4FC5-0644-3718-482502792278}"/>
              </a:ext>
            </a:extLst>
          </p:cNvPr>
          <p:cNvSpPr>
            <a:spLocks noGrp="1"/>
          </p:cNvSpPr>
          <p:nvPr>
            <p:ph type="body" orient="vert" sz="quarter" idx="14" hasCustomPrompt="1"/>
          </p:nvPr>
        </p:nvSpPr>
        <p:spPr>
          <a:xfrm>
            <a:off x="539999" y="6192000"/>
            <a:ext cx="11113200" cy="123111"/>
          </a:xfrm>
        </p:spPr>
        <p:txBody>
          <a:bodyPr vert="horz" wrap="square">
            <a:spAutoFit/>
          </a:bodyPr>
          <a:lstStyle>
            <a:lvl1pPr algn="r">
              <a:spcBef>
                <a:spcPts val="0"/>
              </a:spcBef>
              <a:defRPr sz="800">
                <a:solidFill>
                  <a:schemeClr val="bg1"/>
                </a:solidFill>
              </a:defRPr>
            </a:lvl1pPr>
          </a:lstStyle>
          <a:p>
            <a:pPr lvl="0"/>
            <a:r>
              <a:rPr lang="de-DE" dirty="0"/>
              <a:t>Quellenangabe</a:t>
            </a:r>
          </a:p>
        </p:txBody>
      </p:sp>
      <p:pic>
        <p:nvPicPr>
          <p:cNvPr id="10" name="Grafik 9">
            <a:extLst>
              <a:ext uri="{FF2B5EF4-FFF2-40B4-BE49-F238E27FC236}">
                <a16:creationId xmlns:a16="http://schemas.microsoft.com/office/drawing/2014/main" id="{DA80149C-AA75-C5BD-279F-C7BFE11CCBA7}"/>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414000" y="6336000"/>
            <a:ext cx="1186360" cy="478800"/>
          </a:xfrm>
          <a:prstGeom prst="rect">
            <a:avLst/>
          </a:prstGeom>
        </p:spPr>
      </p:pic>
      <p:sp>
        <p:nvSpPr>
          <p:cNvPr id="4" name="Datumsplatzhalter 3">
            <a:extLst>
              <a:ext uri="{FF2B5EF4-FFF2-40B4-BE49-F238E27FC236}">
                <a16:creationId xmlns:a16="http://schemas.microsoft.com/office/drawing/2014/main" id="{F4C52586-5B82-6520-E297-4D7C7A7A4DBF}"/>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AB9C53F1-D296-9447-A553-E2992270A520}" type="datetime1">
              <a:rPr lang="de-DE" smtClean="0"/>
              <a:t>08.09.2025</a:t>
            </a:fld>
            <a:endParaRPr lang="de-DE" dirty="0"/>
          </a:p>
        </p:txBody>
      </p:sp>
      <p:sp>
        <p:nvSpPr>
          <p:cNvPr id="11" name="Bildplatzhalter 12">
            <a:extLst>
              <a:ext uri="{FF2B5EF4-FFF2-40B4-BE49-F238E27FC236}">
                <a16:creationId xmlns:a16="http://schemas.microsoft.com/office/drawing/2014/main" id="{7F5545FB-0204-D164-2285-2D5074B941A9}"/>
              </a:ext>
            </a:extLst>
          </p:cNvPr>
          <p:cNvSpPr>
            <a:spLocks noGrp="1" noChangeAspect="1"/>
          </p:cNvSpPr>
          <p:nvPr>
            <p:ph type="pic" sz="quarter" idx="18" hasCustomPrompt="1"/>
          </p:nvPr>
        </p:nvSpPr>
        <p:spPr>
          <a:xfrm>
            <a:off x="4500001" y="2159999"/>
            <a:ext cx="1440000" cy="1440000"/>
          </a:xfrm>
          <a:solidFill>
            <a:schemeClr val="bg1">
              <a:alpha val="30000"/>
            </a:schemeClr>
          </a:solidFill>
        </p:spPr>
        <p:txBody>
          <a:bodyPr lIns="72000" tIns="72000">
            <a:normAutofit/>
          </a:bodyPr>
          <a:lstStyle>
            <a:lvl1pPr>
              <a:defRPr sz="800"/>
            </a:lvl1pPr>
          </a:lstStyle>
          <a:p>
            <a:r>
              <a:rPr lang="de-DE" dirty="0"/>
              <a:t>QR Code</a:t>
            </a:r>
          </a:p>
        </p:txBody>
      </p:sp>
      <p:sp>
        <p:nvSpPr>
          <p:cNvPr id="12" name="Bildplatzhalter 12">
            <a:extLst>
              <a:ext uri="{FF2B5EF4-FFF2-40B4-BE49-F238E27FC236}">
                <a16:creationId xmlns:a16="http://schemas.microsoft.com/office/drawing/2014/main" id="{24B9FA2C-A026-0FDC-423D-AFCB1D2C59C0}"/>
              </a:ext>
            </a:extLst>
          </p:cNvPr>
          <p:cNvSpPr>
            <a:spLocks noGrp="1" noChangeAspect="1"/>
          </p:cNvSpPr>
          <p:nvPr>
            <p:ph type="pic" sz="quarter" idx="19" hasCustomPrompt="1"/>
          </p:nvPr>
        </p:nvSpPr>
        <p:spPr>
          <a:xfrm>
            <a:off x="4500001" y="3782889"/>
            <a:ext cx="1440000" cy="1440000"/>
          </a:xfrm>
          <a:solidFill>
            <a:schemeClr val="bg1">
              <a:alpha val="30000"/>
            </a:schemeClr>
          </a:solidFill>
        </p:spPr>
        <p:txBody>
          <a:bodyPr lIns="72000" tIns="72000">
            <a:normAutofit/>
          </a:bodyPr>
          <a:lstStyle>
            <a:lvl1pPr>
              <a:defRPr sz="800"/>
            </a:lvl1pPr>
          </a:lstStyle>
          <a:p>
            <a:r>
              <a:rPr lang="de-DE" dirty="0"/>
              <a:t>QR Code</a:t>
            </a:r>
          </a:p>
        </p:txBody>
      </p:sp>
      <p:sp>
        <p:nvSpPr>
          <p:cNvPr id="13" name="Inhaltsplatzhalter 2">
            <a:extLst>
              <a:ext uri="{FF2B5EF4-FFF2-40B4-BE49-F238E27FC236}">
                <a16:creationId xmlns:a16="http://schemas.microsoft.com/office/drawing/2014/main" id="{5A14D0A3-F368-CCA4-6C8D-7712CE327E0F}"/>
              </a:ext>
            </a:extLst>
          </p:cNvPr>
          <p:cNvSpPr>
            <a:spLocks noGrp="1"/>
          </p:cNvSpPr>
          <p:nvPr>
            <p:ph idx="20"/>
          </p:nvPr>
        </p:nvSpPr>
        <p:spPr>
          <a:xfrm>
            <a:off x="540000" y="3782888"/>
            <a:ext cx="3797914" cy="1440000"/>
          </a:xfrm>
        </p:spPr>
        <p:txBody>
          <a:bodyPr wrap="square" anchor="ctr" anchorCtr="0">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23717110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End/Contact">
    <p:bg>
      <p:bgPr>
        <a:solidFill>
          <a:schemeClr val="accent1"/>
        </a:solidFill>
        <a:effectLst/>
      </p:bgPr>
    </p:bg>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BB053AF-EA78-9D01-C151-946BE9FEE7A3}"/>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7018065" y="1944360"/>
            <a:ext cx="5173935" cy="4913640"/>
          </a:xfrm>
          <a:prstGeom prst="rect">
            <a:avLst/>
          </a:prstGeom>
        </p:spPr>
      </p:pic>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15" name="Textplatzhalter 14">
            <a:extLst>
              <a:ext uri="{FF2B5EF4-FFF2-40B4-BE49-F238E27FC236}">
                <a16:creationId xmlns:a16="http://schemas.microsoft.com/office/drawing/2014/main" id="{5A81158E-F93E-6E73-A189-EA09ECE373A4}"/>
              </a:ext>
            </a:extLst>
          </p:cNvPr>
          <p:cNvSpPr>
            <a:spLocks noGrp="1"/>
          </p:cNvSpPr>
          <p:nvPr>
            <p:ph type="body" sz="quarter" idx="14"/>
          </p:nvPr>
        </p:nvSpPr>
        <p:spPr>
          <a:xfrm>
            <a:off x="539999" y="3700412"/>
            <a:ext cx="5400000" cy="1641475"/>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6" name="Titel 15">
            <a:extLst>
              <a:ext uri="{FF2B5EF4-FFF2-40B4-BE49-F238E27FC236}">
                <a16:creationId xmlns:a16="http://schemas.microsoft.com/office/drawing/2014/main" id="{3AEA7B39-5BEE-BAEE-7B9A-A0807D4C5A04}"/>
              </a:ext>
            </a:extLst>
          </p:cNvPr>
          <p:cNvSpPr>
            <a:spLocks noGrp="1"/>
          </p:cNvSpPr>
          <p:nvPr>
            <p:ph type="title"/>
          </p:nvPr>
        </p:nvSpPr>
        <p:spPr>
          <a:xfrm>
            <a:off x="539999" y="1080000"/>
            <a:ext cx="5400000" cy="443198"/>
          </a:xfrm>
        </p:spPr>
        <p:txBody>
          <a:bodyPr anchor="t" anchorCtr="0">
            <a:spAutoFit/>
          </a:bodyPr>
          <a:lstStyle>
            <a:lvl1pPr>
              <a:defRPr>
                <a:gradFill>
                  <a:gsLst>
                    <a:gs pos="32000">
                      <a:schemeClr val="accent2"/>
                    </a:gs>
                    <a:gs pos="78000">
                      <a:schemeClr val="accent2">
                        <a:lumMod val="20000"/>
                        <a:lumOff val="80000"/>
                      </a:schemeClr>
                    </a:gs>
                  </a:gsLst>
                  <a:lin ang="5400000" scaled="1"/>
                </a:gradFill>
              </a:defRPr>
            </a:lvl1pPr>
          </a:lstStyle>
          <a:p>
            <a:r>
              <a:rPr lang="de-DE"/>
              <a:t>Mastertitelformat bearbeiten</a:t>
            </a:r>
            <a:endParaRPr lang="de-DE" dirty="0"/>
          </a:p>
        </p:txBody>
      </p:sp>
      <p:sp>
        <p:nvSpPr>
          <p:cNvPr id="20" name="Textplatzhalter 7">
            <a:extLst>
              <a:ext uri="{FF2B5EF4-FFF2-40B4-BE49-F238E27FC236}">
                <a16:creationId xmlns:a16="http://schemas.microsoft.com/office/drawing/2014/main" id="{D045EB15-CFBD-F144-D13A-B08F6D0818BE}"/>
              </a:ext>
            </a:extLst>
          </p:cNvPr>
          <p:cNvSpPr>
            <a:spLocks noGrp="1"/>
          </p:cNvSpPr>
          <p:nvPr>
            <p:ph type="body" sz="quarter" idx="16" hasCustomPrompt="1"/>
          </p:nvPr>
        </p:nvSpPr>
        <p:spPr>
          <a:xfrm>
            <a:off x="539999" y="357188"/>
            <a:ext cx="5400000" cy="184666"/>
          </a:xfrm>
        </p:spPr>
        <p:txBody>
          <a:bodyPr>
            <a:spAutoFit/>
          </a:bodyPr>
          <a:lstStyle>
            <a:lvl1pPr>
              <a:defRPr sz="1200" b="1" cap="all" baseline="0">
                <a:solidFill>
                  <a:schemeClr val="accent2"/>
                </a:solidFill>
              </a:defRPr>
            </a:lvl1pPr>
          </a:lstStyle>
          <a:p>
            <a:pPr lvl="0"/>
            <a:r>
              <a:rPr lang="de-DE" dirty="0" err="1"/>
              <a:t>Overline</a:t>
            </a:r>
            <a:r>
              <a:rPr lang="de-DE" dirty="0"/>
              <a:t> optional</a:t>
            </a:r>
          </a:p>
        </p:txBody>
      </p:sp>
      <p:sp>
        <p:nvSpPr>
          <p:cNvPr id="7" name="Textplatzhalter 6">
            <a:extLst>
              <a:ext uri="{FF2B5EF4-FFF2-40B4-BE49-F238E27FC236}">
                <a16:creationId xmlns:a16="http://schemas.microsoft.com/office/drawing/2014/main" id="{3E73998A-464C-8C9A-203B-D69D7FC32836}"/>
              </a:ext>
            </a:extLst>
          </p:cNvPr>
          <p:cNvSpPr>
            <a:spLocks noGrp="1"/>
          </p:cNvSpPr>
          <p:nvPr>
            <p:ph type="body" sz="quarter" idx="17"/>
          </p:nvPr>
        </p:nvSpPr>
        <p:spPr>
          <a:xfrm>
            <a:off x="539998" y="3240000"/>
            <a:ext cx="5400000" cy="169277"/>
          </a:xfrm>
        </p:spPr>
        <p:txBody>
          <a:bodyPr>
            <a:spAutoFit/>
          </a:bodyPr>
          <a:lstStyle>
            <a:lvl1pPr>
              <a:defRPr lang="de-DE" sz="1100" b="0" kern="1200" cap="all" spc="100" baseline="0" dirty="0" smtClean="0">
                <a:solidFill>
                  <a:schemeClr val="bg1"/>
                </a:solidFill>
                <a:latin typeface="+mn-lt"/>
                <a:ea typeface="+mn-ea"/>
                <a:cs typeface="+mn-cs"/>
              </a:defRPr>
            </a:lvl1pPr>
            <a:lvl2pPr marL="179388"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p:txBody>
      </p:sp>
      <p:sp>
        <p:nvSpPr>
          <p:cNvPr id="10" name="Fußzeilenplatzhalter 3">
            <a:extLst>
              <a:ext uri="{FF2B5EF4-FFF2-40B4-BE49-F238E27FC236}">
                <a16:creationId xmlns:a16="http://schemas.microsoft.com/office/drawing/2014/main" id="{78369476-22FD-18F9-0BA0-0B033F9D4027}"/>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13" name="Bildplatzhalter 12">
            <a:extLst>
              <a:ext uri="{FF2B5EF4-FFF2-40B4-BE49-F238E27FC236}">
                <a16:creationId xmlns:a16="http://schemas.microsoft.com/office/drawing/2014/main" id="{13DB62A3-8AFF-1399-8657-829F795A0DAC}"/>
              </a:ext>
            </a:extLst>
          </p:cNvPr>
          <p:cNvSpPr>
            <a:spLocks noGrp="1" noChangeAspect="1"/>
          </p:cNvSpPr>
          <p:nvPr>
            <p:ph type="pic" sz="quarter" idx="18" hasCustomPrompt="1"/>
          </p:nvPr>
        </p:nvSpPr>
        <p:spPr>
          <a:xfrm>
            <a:off x="4320000" y="4103022"/>
            <a:ext cx="900000" cy="900000"/>
          </a:xfrm>
          <a:solidFill>
            <a:schemeClr val="bg1">
              <a:alpha val="30000"/>
            </a:schemeClr>
          </a:solidFill>
        </p:spPr>
        <p:txBody>
          <a:bodyPr lIns="72000" tIns="72000">
            <a:normAutofit/>
          </a:bodyPr>
          <a:lstStyle>
            <a:lvl1pPr>
              <a:defRPr sz="800"/>
            </a:lvl1pPr>
          </a:lstStyle>
          <a:p>
            <a:r>
              <a:rPr lang="de-DE" dirty="0"/>
              <a:t>QR Code</a:t>
            </a:r>
          </a:p>
        </p:txBody>
      </p:sp>
      <p:sp>
        <p:nvSpPr>
          <p:cNvPr id="2" name="Bildplatzhalter 12">
            <a:extLst>
              <a:ext uri="{FF2B5EF4-FFF2-40B4-BE49-F238E27FC236}">
                <a16:creationId xmlns:a16="http://schemas.microsoft.com/office/drawing/2014/main" id="{975E2876-4EFD-2050-E247-DE10E9EE3DC7}"/>
              </a:ext>
            </a:extLst>
          </p:cNvPr>
          <p:cNvSpPr>
            <a:spLocks noGrp="1" noChangeAspect="1"/>
          </p:cNvSpPr>
          <p:nvPr>
            <p:ph type="pic" sz="quarter" idx="19" hasCustomPrompt="1"/>
          </p:nvPr>
        </p:nvSpPr>
        <p:spPr>
          <a:xfrm>
            <a:off x="4320000" y="5183022"/>
            <a:ext cx="900000" cy="900000"/>
          </a:xfrm>
          <a:solidFill>
            <a:schemeClr val="bg1">
              <a:alpha val="30000"/>
            </a:schemeClr>
          </a:solidFill>
        </p:spPr>
        <p:txBody>
          <a:bodyPr lIns="72000" tIns="72000">
            <a:normAutofit/>
          </a:bodyPr>
          <a:lstStyle>
            <a:lvl1pPr>
              <a:defRPr sz="800"/>
            </a:lvl1pPr>
          </a:lstStyle>
          <a:p>
            <a:r>
              <a:rPr lang="de-DE" dirty="0"/>
              <a:t>QR Code</a:t>
            </a:r>
          </a:p>
        </p:txBody>
      </p:sp>
      <p:pic>
        <p:nvPicPr>
          <p:cNvPr id="5" name="Grafik 4">
            <a:extLst>
              <a:ext uri="{FF2B5EF4-FFF2-40B4-BE49-F238E27FC236}">
                <a16:creationId xmlns:a16="http://schemas.microsoft.com/office/drawing/2014/main" id="{E411E767-326C-0EBA-82EE-156FD7C18EFB}"/>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414000" y="6336000"/>
            <a:ext cx="1186360" cy="478800"/>
          </a:xfrm>
          <a:prstGeom prst="rect">
            <a:avLst/>
          </a:prstGeom>
        </p:spPr>
      </p:pic>
      <p:sp>
        <p:nvSpPr>
          <p:cNvPr id="6" name="Datumsplatzhalter 3">
            <a:extLst>
              <a:ext uri="{FF2B5EF4-FFF2-40B4-BE49-F238E27FC236}">
                <a16:creationId xmlns:a16="http://schemas.microsoft.com/office/drawing/2014/main" id="{E6001638-F0FE-7041-D1F8-7C82BE01422C}"/>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0015F3F7-11A7-D74C-B1B8-BB2F47115047}" type="datetime1">
              <a:rPr lang="de-DE" smtClean="0"/>
              <a:t>08.09.2025</a:t>
            </a:fld>
            <a:endParaRPr lang="de-DE" dirty="0"/>
          </a:p>
        </p:txBody>
      </p:sp>
    </p:spTree>
    <p:extLst>
      <p:ext uri="{BB962C8B-B14F-4D97-AF65-F5344CB8AC3E}">
        <p14:creationId xmlns:p14="http://schemas.microsoft.com/office/powerpoint/2010/main" val="39651546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DMA Compliance">
    <p:bg>
      <p:bgPr>
        <a:solidFill>
          <a:schemeClr val="bg1"/>
        </a:solidFill>
        <a:effectLst/>
      </p:bgPr>
    </p:bg>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BB053AF-EA78-9D01-C151-946BE9FEE7A3}"/>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7018065" y="1944360"/>
            <a:ext cx="5173935" cy="4913640"/>
          </a:xfrm>
          <a:prstGeom prst="rect">
            <a:avLst/>
          </a:prstGeom>
        </p:spPr>
      </p:pic>
      <p:sp>
        <p:nvSpPr>
          <p:cNvPr id="4" name="Foliennummernplatzhalter 3">
            <a:extLst>
              <a:ext uri="{FF2B5EF4-FFF2-40B4-BE49-F238E27FC236}">
                <a16:creationId xmlns:a16="http://schemas.microsoft.com/office/drawing/2014/main" id="{E1339957-0C24-B4BF-F18B-40CE279BB8A8}"/>
              </a:ext>
            </a:extLst>
          </p:cNvPr>
          <p:cNvSpPr>
            <a:spLocks noGrp="1"/>
          </p:cNvSpPr>
          <p:nvPr>
            <p:ph type="sldNum" sz="quarter" idx="12"/>
          </p:nvPr>
        </p:nvSpPr>
        <p:spPr>
          <a:xfrm>
            <a:off x="11203200" y="6498000"/>
            <a:ext cx="448883" cy="138499"/>
          </a:xfrm>
        </p:spPr>
        <p:txBody>
          <a:bodyPr/>
          <a:lstStyle>
            <a:lvl1pPr>
              <a:defRPr>
                <a:solidFill>
                  <a:srgbClr val="92929E"/>
                </a:solidFill>
              </a:defRPr>
            </a:lvl1pPr>
          </a:lstStyle>
          <a:p>
            <a:fld id="{85D085A6-C2F1-45FB-ADEB-76F4484E5A7F}" type="slidenum">
              <a:rPr lang="de-DE" smtClean="0"/>
              <a:pPr/>
              <a:t>‹Nr.›</a:t>
            </a:fld>
            <a:endParaRPr lang="de-DE" dirty="0"/>
          </a:p>
        </p:txBody>
      </p:sp>
      <p:sp>
        <p:nvSpPr>
          <p:cNvPr id="10" name="Fußzeilenplatzhalter 3">
            <a:extLst>
              <a:ext uri="{FF2B5EF4-FFF2-40B4-BE49-F238E27FC236}">
                <a16:creationId xmlns:a16="http://schemas.microsoft.com/office/drawing/2014/main" id="{78369476-22FD-18F9-0BA0-0B033F9D4027}"/>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Datumsplatzhalter 3">
            <a:extLst>
              <a:ext uri="{FF2B5EF4-FFF2-40B4-BE49-F238E27FC236}">
                <a16:creationId xmlns:a16="http://schemas.microsoft.com/office/drawing/2014/main" id="{E6001638-F0FE-7041-D1F8-7C82BE01422C}"/>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0015F3F7-11A7-D74C-B1B8-BB2F47115047}" type="datetime1">
              <a:rPr lang="de-DE" smtClean="0"/>
              <a:t>08.09.2025</a:t>
            </a:fld>
            <a:endParaRPr lang="de-DE" dirty="0"/>
          </a:p>
        </p:txBody>
      </p:sp>
      <p:sp>
        <p:nvSpPr>
          <p:cNvPr id="9" name="Textfeld 8">
            <a:extLst>
              <a:ext uri="{FF2B5EF4-FFF2-40B4-BE49-F238E27FC236}">
                <a16:creationId xmlns:a16="http://schemas.microsoft.com/office/drawing/2014/main" id="{D6FF63D4-D57C-2F66-4273-C210818F3410}"/>
              </a:ext>
            </a:extLst>
          </p:cNvPr>
          <p:cNvSpPr txBox="1"/>
          <p:nvPr userDrawn="1"/>
        </p:nvSpPr>
        <p:spPr>
          <a:xfrm>
            <a:off x="540000" y="360000"/>
            <a:ext cx="1524456" cy="184666"/>
          </a:xfrm>
          <a:prstGeom prst="rect">
            <a:avLst/>
          </a:prstGeom>
        </p:spPr>
        <p:txBody>
          <a:bodyPr vert="horz" wrap="none" lIns="0" tIns="0" rIns="0" bIns="0" rtlCol="0">
            <a:spAutoFit/>
          </a:bodyPr>
          <a:lstStyle/>
          <a:p>
            <a:pPr marL="0" marR="0" lvl="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a:pPr>
            <a:r>
              <a:rPr lang="de-DE" sz="1200" b="1" kern="1200" cap="all" baseline="0" noProof="0" dirty="0">
                <a:solidFill>
                  <a:schemeClr val="accent2"/>
                </a:solidFill>
                <a:latin typeface="+mn-lt"/>
                <a:ea typeface="+mn-ea"/>
                <a:cs typeface="+mn-cs"/>
              </a:rPr>
              <a:t>VDMA Compliance</a:t>
            </a:r>
            <a:endParaRPr lang="de-DE" sz="1600" dirty="0" err="1"/>
          </a:p>
        </p:txBody>
      </p:sp>
      <p:sp>
        <p:nvSpPr>
          <p:cNvPr id="11" name="Textfeld 10">
            <a:extLst>
              <a:ext uri="{FF2B5EF4-FFF2-40B4-BE49-F238E27FC236}">
                <a16:creationId xmlns:a16="http://schemas.microsoft.com/office/drawing/2014/main" id="{01941C25-72D0-DE16-566C-043CE525B529}"/>
              </a:ext>
            </a:extLst>
          </p:cNvPr>
          <p:cNvSpPr txBox="1"/>
          <p:nvPr userDrawn="1"/>
        </p:nvSpPr>
        <p:spPr>
          <a:xfrm>
            <a:off x="540000" y="1080000"/>
            <a:ext cx="4783682" cy="492443"/>
          </a:xfrm>
          <a:prstGeom prst="rect">
            <a:avLst/>
          </a:prstGeom>
        </p:spPr>
        <p:txBody>
          <a:bodyPr vert="horz" wrap="none" lIns="0" tIns="0" rIns="0" bIns="0" rtlCol="0">
            <a:spAutoFit/>
          </a:bodyPr>
          <a:lstStyle/>
          <a:p>
            <a:pPr marL="7200" marR="0" indent="0" algn="l" defTabSz="914400" rtl="0" eaLnBrk="1" fontAlgn="auto" latinLnBrk="0" hangingPunct="1">
              <a:lnSpc>
                <a:spcPct val="100000"/>
              </a:lnSpc>
              <a:spcBef>
                <a:spcPts val="0"/>
              </a:spcBef>
              <a:spcAft>
                <a:spcPts val="0"/>
              </a:spcAft>
              <a:buClr>
                <a:schemeClr val="accent2"/>
              </a:buClr>
              <a:buSzTx/>
              <a:buFont typeface="Arial" panose="020B0604020202020204" pitchFamily="34" charset="0"/>
              <a:buNone/>
              <a:tabLst/>
              <a:defRPr/>
            </a:pPr>
            <a:r>
              <a:rPr kumimoji="0" lang="de-DE" sz="3200" b="0" i="0" u="none" strike="noStrike" kern="1200" cap="none" spc="0" normalizeH="0" baseline="0" noProof="0" dirty="0">
                <a:ln>
                  <a:noFill/>
                </a:ln>
                <a:solidFill>
                  <a:srgbClr val="222F5B"/>
                </a:solidFill>
                <a:effectLst/>
                <a:uLnTx/>
                <a:uFillTx/>
                <a:latin typeface="Arial"/>
                <a:ea typeface="+mj-ea"/>
                <a:cs typeface="+mj-cs"/>
              </a:rPr>
              <a:t>Kartellrechtlicher Hinweis</a:t>
            </a:r>
            <a:endParaRPr lang="de-DE" sz="1600" dirty="0" err="1"/>
          </a:p>
        </p:txBody>
      </p:sp>
      <p:sp>
        <p:nvSpPr>
          <p:cNvPr id="12" name="Textfeld 11">
            <a:extLst>
              <a:ext uri="{FF2B5EF4-FFF2-40B4-BE49-F238E27FC236}">
                <a16:creationId xmlns:a16="http://schemas.microsoft.com/office/drawing/2014/main" id="{6282DE43-EAB4-7AE1-C137-B05511CCAE87}"/>
              </a:ext>
            </a:extLst>
          </p:cNvPr>
          <p:cNvSpPr txBox="1"/>
          <p:nvPr userDrawn="1"/>
        </p:nvSpPr>
        <p:spPr>
          <a:xfrm>
            <a:off x="515938" y="2160000"/>
            <a:ext cx="5855601" cy="3877985"/>
          </a:xfrm>
          <a:prstGeom prst="rect">
            <a:avLst/>
          </a:prstGeom>
        </p:spPr>
        <p:txBody>
          <a:bodyPr vert="horz" wrap="square" lIns="0" tIns="0" rIns="0" bIns="0" rtlCol="0">
            <a:spAutoFit/>
          </a:bodyPr>
          <a:lstStyle/>
          <a:p>
            <a:r>
              <a:rPr lang="de-DE" sz="1400" b="0" i="0" dirty="0"/>
              <a:t>Wir machen Sie auf das europäische und nationale Kartellrecht aufmerksam, das untersagt, im Rahmen von Verbandstreffen wettbewerbsrelevante Themen wie Preise oder Rabatte zu diskutieren oder sonstige sensible Unternehmensdaten auszutauschen. Besonders kritisch sind hierbei Prognosen über die zukünftige Geschäftsentwicklung, die nur in aggregierter Form über den VDMA erfolgen können.</a:t>
            </a:r>
          </a:p>
          <a:p>
            <a:endParaRPr lang="de-DE" sz="1400" b="0" i="0" dirty="0"/>
          </a:p>
          <a:p>
            <a:r>
              <a:rPr lang="de-DE" sz="1400" b="0" i="0" dirty="0"/>
              <a:t>Ebenso ist es untersagt, branchenbezogene Verhaltensweisen abzustimmen bzw. entsprechende Beschlüsse oder Vereinbarungen zu treffen. Ein derartiges Vorgehen kann mit hohen Bußgeldern geahndet werden, die der Verband und seine Mitgliedsunternehmen zu tragen haben. Von daher ist die Beachtung dieser Grundregeln unerlässlich.</a:t>
            </a:r>
          </a:p>
          <a:p>
            <a:endParaRPr lang="de-DE" sz="1400" b="0" i="0" dirty="0"/>
          </a:p>
          <a:p>
            <a:r>
              <a:rPr lang="de-DE" sz="1400" b="0" i="0" dirty="0"/>
              <a:t>Bei Unklarheiten oder Bedenken wenden Sie sich bitte an die verantwortliche Stelle in Ihrem Unternehmen oder an Ihren Ansprechpartner im VDMA bzw. die VDMA Rechtsabteilung. Weitere Informationen entnehmen Sie bitte dem Verhaltenskodex. Gerne übersenden wir Ihnen auch das VDMA Compliance Programm.</a:t>
            </a:r>
          </a:p>
        </p:txBody>
      </p:sp>
    </p:spTree>
    <p:extLst>
      <p:ext uri="{BB962C8B-B14F-4D97-AF65-F5344CB8AC3E}">
        <p14:creationId xmlns:p14="http://schemas.microsoft.com/office/powerpoint/2010/main" val="571277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max. 6 Kapitel">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117ECD-4D28-0A27-0142-2CD79D280199}"/>
              </a:ext>
            </a:extLst>
          </p:cNvPr>
          <p:cNvSpPr>
            <a:spLocks noGrp="1"/>
          </p:cNvSpPr>
          <p:nvPr>
            <p:ph type="title"/>
          </p:nvPr>
        </p:nvSpPr>
        <p:spPr>
          <a:xfrm>
            <a:off x="540000" y="1080000"/>
            <a:ext cx="10187999" cy="443198"/>
          </a:xfrm>
        </p:spPr>
        <p:txBody>
          <a:bodyPr/>
          <a:lstStyle>
            <a:lvl1pPr>
              <a:defRPr/>
            </a:lvl1pPr>
          </a:lstStyle>
          <a:p>
            <a:r>
              <a:rPr lang="de-DE"/>
              <a:t>Mastertitelformat bearbeiten</a:t>
            </a:r>
            <a:endParaRPr lang="de-DE" dirty="0"/>
          </a:p>
        </p:txBody>
      </p:sp>
      <p:sp>
        <p:nvSpPr>
          <p:cNvPr id="7" name="Fußzeilenplatzhalter 6">
            <a:extLst>
              <a:ext uri="{FF2B5EF4-FFF2-40B4-BE49-F238E27FC236}">
                <a16:creationId xmlns:a16="http://schemas.microsoft.com/office/drawing/2014/main" id="{3F334CA3-F3DD-AE70-68FF-951FE7891E27}"/>
              </a:ext>
            </a:extLst>
          </p:cNvPr>
          <p:cNvSpPr>
            <a:spLocks noGrp="1"/>
          </p:cNvSpPr>
          <p:nvPr>
            <p:ph type="ftr" sz="quarter" idx="37"/>
          </p:nvPr>
        </p:nvSpPr>
        <p:spPr>
          <a:xfrm>
            <a:off x="2856000" y="6498000"/>
            <a:ext cx="6480000" cy="138499"/>
          </a:xfrm>
          <a:prstGeom prst="rect">
            <a:avLst/>
          </a:prstGeom>
        </p:spPr>
        <p:txBody>
          <a:bodyPr/>
          <a:lstStyle>
            <a:lvl1pPr>
              <a:defRPr lang="de-DE" sz="900" kern="1200" dirty="0">
                <a:solidFill>
                  <a:srgbClr val="92929E"/>
                </a:solidFill>
                <a:latin typeface="+mn-lt"/>
                <a:ea typeface="+mn-ea"/>
                <a:cs typeface="+mn-cs"/>
              </a:defRPr>
            </a:lvl1pPr>
          </a:lstStyle>
          <a:p>
            <a:r>
              <a:rPr lang="de-DE" dirty="0"/>
              <a:t>Name der Organisation</a:t>
            </a:r>
          </a:p>
        </p:txBody>
      </p:sp>
      <p:sp>
        <p:nvSpPr>
          <p:cNvPr id="8" name="Foliennummernplatzhalter 7">
            <a:extLst>
              <a:ext uri="{FF2B5EF4-FFF2-40B4-BE49-F238E27FC236}">
                <a16:creationId xmlns:a16="http://schemas.microsoft.com/office/drawing/2014/main" id="{390EB5FB-3D1F-94E4-E9C2-5B5EDB3C656A}"/>
              </a:ext>
            </a:extLst>
          </p:cNvPr>
          <p:cNvSpPr>
            <a:spLocks noGrp="1"/>
          </p:cNvSpPr>
          <p:nvPr>
            <p:ph type="sldNum" sz="quarter" idx="38"/>
          </p:nvPr>
        </p:nvSpPr>
        <p:spPr/>
        <p:txBody>
          <a:bodyPr/>
          <a:lstStyle>
            <a:lvl1pPr>
              <a:defRPr lang="de-DE" sz="900" kern="1200" smtClean="0">
                <a:solidFill>
                  <a:srgbClr val="92929E"/>
                </a:solidFill>
                <a:latin typeface="+mn-lt"/>
                <a:ea typeface="+mn-ea"/>
                <a:cs typeface="+mn-cs"/>
              </a:defRPr>
            </a:lvl1pPr>
          </a:lstStyle>
          <a:p>
            <a:fld id="{85D085A6-C2F1-45FB-ADEB-76F4484E5A7F}" type="slidenum">
              <a:rPr lang="de-DE" smtClean="0"/>
              <a:pPr/>
              <a:t>‹Nr.›</a:t>
            </a:fld>
            <a:endParaRPr lang="de-DE" dirty="0"/>
          </a:p>
        </p:txBody>
      </p:sp>
      <p:sp>
        <p:nvSpPr>
          <p:cNvPr id="4" name="Textplatzhalter 8">
            <a:extLst>
              <a:ext uri="{FF2B5EF4-FFF2-40B4-BE49-F238E27FC236}">
                <a16:creationId xmlns:a16="http://schemas.microsoft.com/office/drawing/2014/main" id="{5FA13B5D-0FE3-DA14-CA58-474170B2126B}"/>
              </a:ext>
            </a:extLst>
          </p:cNvPr>
          <p:cNvSpPr>
            <a:spLocks noGrp="1"/>
          </p:cNvSpPr>
          <p:nvPr>
            <p:ph type="body" sz="quarter" idx="14"/>
          </p:nvPr>
        </p:nvSpPr>
        <p:spPr>
          <a:xfrm>
            <a:off x="3896192" y="2160000"/>
            <a:ext cx="2880000" cy="892552"/>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
                <a:schemeClr val="tx1"/>
              </a:buClr>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5" name="Textplatzhalter 8">
            <a:extLst>
              <a:ext uri="{FF2B5EF4-FFF2-40B4-BE49-F238E27FC236}">
                <a16:creationId xmlns:a16="http://schemas.microsoft.com/office/drawing/2014/main" id="{AF14D580-45DB-4D36-5FAD-A978423A4466}"/>
              </a:ext>
            </a:extLst>
          </p:cNvPr>
          <p:cNvSpPr>
            <a:spLocks noGrp="1"/>
          </p:cNvSpPr>
          <p:nvPr>
            <p:ph type="body" sz="quarter" idx="20" hasCustomPrompt="1"/>
          </p:nvPr>
        </p:nvSpPr>
        <p:spPr>
          <a:xfrm>
            <a:off x="3295534" y="1908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7" name="Textplatzhalter 8">
            <a:extLst>
              <a:ext uri="{FF2B5EF4-FFF2-40B4-BE49-F238E27FC236}">
                <a16:creationId xmlns:a16="http://schemas.microsoft.com/office/drawing/2014/main" id="{41FCDEA5-2AAF-59D5-7012-1A465E7C2BE5}"/>
              </a:ext>
            </a:extLst>
          </p:cNvPr>
          <p:cNvSpPr>
            <a:spLocks noGrp="1"/>
          </p:cNvSpPr>
          <p:nvPr>
            <p:ph type="body" sz="quarter" idx="39"/>
          </p:nvPr>
        </p:nvSpPr>
        <p:spPr>
          <a:xfrm>
            <a:off x="3895200" y="3412800"/>
            <a:ext cx="2880000" cy="892552"/>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
                <a:schemeClr val="tx1"/>
              </a:buClr>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18" name="Textplatzhalter 8">
            <a:extLst>
              <a:ext uri="{FF2B5EF4-FFF2-40B4-BE49-F238E27FC236}">
                <a16:creationId xmlns:a16="http://schemas.microsoft.com/office/drawing/2014/main" id="{A2AFAD10-0C9E-CF5E-0720-5BCE68A139D0}"/>
              </a:ext>
            </a:extLst>
          </p:cNvPr>
          <p:cNvSpPr>
            <a:spLocks noGrp="1"/>
          </p:cNvSpPr>
          <p:nvPr>
            <p:ph type="body" sz="quarter" idx="40" hasCustomPrompt="1"/>
          </p:nvPr>
        </p:nvSpPr>
        <p:spPr>
          <a:xfrm>
            <a:off x="3295534" y="31608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9" name="Textplatzhalter 8">
            <a:extLst>
              <a:ext uri="{FF2B5EF4-FFF2-40B4-BE49-F238E27FC236}">
                <a16:creationId xmlns:a16="http://schemas.microsoft.com/office/drawing/2014/main" id="{E3772A6F-DFA8-AF12-77E0-03804C03CC79}"/>
              </a:ext>
            </a:extLst>
          </p:cNvPr>
          <p:cNvSpPr>
            <a:spLocks noGrp="1"/>
          </p:cNvSpPr>
          <p:nvPr>
            <p:ph type="body" sz="quarter" idx="41"/>
          </p:nvPr>
        </p:nvSpPr>
        <p:spPr>
          <a:xfrm>
            <a:off x="3896192" y="4716000"/>
            <a:ext cx="2880000" cy="892552"/>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
                <a:schemeClr val="tx1"/>
              </a:buClr>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20" name="Textplatzhalter 8">
            <a:extLst>
              <a:ext uri="{FF2B5EF4-FFF2-40B4-BE49-F238E27FC236}">
                <a16:creationId xmlns:a16="http://schemas.microsoft.com/office/drawing/2014/main" id="{75452894-46D4-1A39-5C87-D5D51EBA6572}"/>
              </a:ext>
            </a:extLst>
          </p:cNvPr>
          <p:cNvSpPr>
            <a:spLocks noGrp="1"/>
          </p:cNvSpPr>
          <p:nvPr>
            <p:ph type="body" sz="quarter" idx="42" hasCustomPrompt="1"/>
          </p:nvPr>
        </p:nvSpPr>
        <p:spPr>
          <a:xfrm>
            <a:off x="3295534" y="4464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1" name="Textplatzhalter 8">
            <a:extLst>
              <a:ext uri="{FF2B5EF4-FFF2-40B4-BE49-F238E27FC236}">
                <a16:creationId xmlns:a16="http://schemas.microsoft.com/office/drawing/2014/main" id="{0E8C8F51-B747-3D93-4447-98E5A5CB8ABB}"/>
              </a:ext>
            </a:extLst>
          </p:cNvPr>
          <p:cNvSpPr>
            <a:spLocks noGrp="1"/>
          </p:cNvSpPr>
          <p:nvPr>
            <p:ph type="body" sz="quarter" idx="43"/>
          </p:nvPr>
        </p:nvSpPr>
        <p:spPr>
          <a:xfrm>
            <a:off x="7847999" y="2160000"/>
            <a:ext cx="2880000" cy="892552"/>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
                <a:schemeClr val="tx1"/>
              </a:buClr>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22" name="Textplatzhalter 8">
            <a:extLst>
              <a:ext uri="{FF2B5EF4-FFF2-40B4-BE49-F238E27FC236}">
                <a16:creationId xmlns:a16="http://schemas.microsoft.com/office/drawing/2014/main" id="{078D0F6F-DF72-F1EC-5741-33E0E29C96B9}"/>
              </a:ext>
            </a:extLst>
          </p:cNvPr>
          <p:cNvSpPr>
            <a:spLocks noGrp="1"/>
          </p:cNvSpPr>
          <p:nvPr>
            <p:ph type="body" sz="quarter" idx="44" hasCustomPrompt="1"/>
          </p:nvPr>
        </p:nvSpPr>
        <p:spPr>
          <a:xfrm>
            <a:off x="7247341" y="1908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3" name="Textplatzhalter 8">
            <a:extLst>
              <a:ext uri="{FF2B5EF4-FFF2-40B4-BE49-F238E27FC236}">
                <a16:creationId xmlns:a16="http://schemas.microsoft.com/office/drawing/2014/main" id="{DF69420B-AAC3-B56D-759F-07765C5C9F0C}"/>
              </a:ext>
            </a:extLst>
          </p:cNvPr>
          <p:cNvSpPr>
            <a:spLocks noGrp="1"/>
          </p:cNvSpPr>
          <p:nvPr>
            <p:ph type="body" sz="quarter" idx="45"/>
          </p:nvPr>
        </p:nvSpPr>
        <p:spPr>
          <a:xfrm>
            <a:off x="7847007" y="3412800"/>
            <a:ext cx="2880000" cy="892552"/>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
                <a:schemeClr val="tx1"/>
              </a:buClr>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24" name="Textplatzhalter 8">
            <a:extLst>
              <a:ext uri="{FF2B5EF4-FFF2-40B4-BE49-F238E27FC236}">
                <a16:creationId xmlns:a16="http://schemas.microsoft.com/office/drawing/2014/main" id="{23749C5D-6F9E-4625-1955-F4A78029847A}"/>
              </a:ext>
            </a:extLst>
          </p:cNvPr>
          <p:cNvSpPr>
            <a:spLocks noGrp="1"/>
          </p:cNvSpPr>
          <p:nvPr>
            <p:ph type="body" sz="quarter" idx="46" hasCustomPrompt="1"/>
          </p:nvPr>
        </p:nvSpPr>
        <p:spPr>
          <a:xfrm>
            <a:off x="7247341" y="31608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5" name="Textplatzhalter 8">
            <a:extLst>
              <a:ext uri="{FF2B5EF4-FFF2-40B4-BE49-F238E27FC236}">
                <a16:creationId xmlns:a16="http://schemas.microsoft.com/office/drawing/2014/main" id="{B1406F22-97EF-A61E-D6BD-6860C052A17D}"/>
              </a:ext>
            </a:extLst>
          </p:cNvPr>
          <p:cNvSpPr>
            <a:spLocks noGrp="1"/>
          </p:cNvSpPr>
          <p:nvPr>
            <p:ph type="body" sz="quarter" idx="47"/>
          </p:nvPr>
        </p:nvSpPr>
        <p:spPr>
          <a:xfrm>
            <a:off x="7847999" y="4716000"/>
            <a:ext cx="2880000" cy="892552"/>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
                <a:schemeClr val="tx1"/>
              </a:buClr>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26" name="Textplatzhalter 8">
            <a:extLst>
              <a:ext uri="{FF2B5EF4-FFF2-40B4-BE49-F238E27FC236}">
                <a16:creationId xmlns:a16="http://schemas.microsoft.com/office/drawing/2014/main" id="{B8DD5332-2857-A469-56A2-66ECF06554A4}"/>
              </a:ext>
            </a:extLst>
          </p:cNvPr>
          <p:cNvSpPr>
            <a:spLocks noGrp="1"/>
          </p:cNvSpPr>
          <p:nvPr>
            <p:ph type="body" sz="quarter" idx="48" hasCustomPrompt="1"/>
          </p:nvPr>
        </p:nvSpPr>
        <p:spPr>
          <a:xfrm>
            <a:off x="7247341" y="4464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 name="Datumsplatzhalter 3">
            <a:extLst>
              <a:ext uri="{FF2B5EF4-FFF2-40B4-BE49-F238E27FC236}">
                <a16:creationId xmlns:a16="http://schemas.microsoft.com/office/drawing/2014/main" id="{780A2E8E-E846-2D6F-6415-D89607F8DCC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E523C4EC-1488-EE4A-8ACC-523AF7240BA7}" type="datetime1">
              <a:rPr lang="de-DE" smtClean="0"/>
              <a:t>08.09.2025</a:t>
            </a:fld>
            <a:endParaRPr lang="de-DE" dirty="0"/>
          </a:p>
        </p:txBody>
      </p:sp>
    </p:spTree>
    <p:extLst>
      <p:ext uri="{BB962C8B-B14F-4D97-AF65-F5344CB8AC3E}">
        <p14:creationId xmlns:p14="http://schemas.microsoft.com/office/powerpoint/2010/main" val="516631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max. 12 Kapitel">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117ECD-4D28-0A27-0142-2CD79D280199}"/>
              </a:ext>
            </a:extLst>
          </p:cNvPr>
          <p:cNvSpPr>
            <a:spLocks noGrp="1"/>
          </p:cNvSpPr>
          <p:nvPr>
            <p:ph type="title"/>
          </p:nvPr>
        </p:nvSpPr>
        <p:spPr>
          <a:xfrm>
            <a:off x="540000" y="1080000"/>
            <a:ext cx="10187999" cy="443198"/>
          </a:xfrm>
        </p:spPr>
        <p:txBody>
          <a:bodyPr/>
          <a:lstStyle>
            <a:lvl1pPr>
              <a:defRPr/>
            </a:lvl1pPr>
          </a:lstStyle>
          <a:p>
            <a:r>
              <a:rPr lang="de-DE"/>
              <a:t>Mastertitelformat bearbeiten</a:t>
            </a:r>
            <a:endParaRPr lang="de-DE" dirty="0"/>
          </a:p>
        </p:txBody>
      </p:sp>
      <p:sp>
        <p:nvSpPr>
          <p:cNvPr id="7" name="Fußzeilenplatzhalter 6">
            <a:extLst>
              <a:ext uri="{FF2B5EF4-FFF2-40B4-BE49-F238E27FC236}">
                <a16:creationId xmlns:a16="http://schemas.microsoft.com/office/drawing/2014/main" id="{3F334CA3-F3DD-AE70-68FF-951FE7891E27}"/>
              </a:ext>
            </a:extLst>
          </p:cNvPr>
          <p:cNvSpPr>
            <a:spLocks noGrp="1"/>
          </p:cNvSpPr>
          <p:nvPr>
            <p:ph type="ftr" sz="quarter" idx="37"/>
          </p:nvPr>
        </p:nvSpPr>
        <p:spPr>
          <a:xfrm>
            <a:off x="2856000" y="6498000"/>
            <a:ext cx="6480000" cy="138499"/>
          </a:xfrm>
          <a:prstGeom prst="rect">
            <a:avLst/>
          </a:prstGeom>
        </p:spPr>
        <p:txBody>
          <a:bodyPr/>
          <a:lstStyle>
            <a:lvl1pPr>
              <a:defRPr lang="de-DE" sz="900" kern="1200" dirty="0">
                <a:solidFill>
                  <a:srgbClr val="92929E"/>
                </a:solidFill>
                <a:latin typeface="+mn-lt"/>
                <a:ea typeface="+mn-ea"/>
                <a:cs typeface="+mn-cs"/>
              </a:defRPr>
            </a:lvl1pPr>
          </a:lstStyle>
          <a:p>
            <a:r>
              <a:rPr lang="de-DE"/>
              <a:t>Name der Organisation</a:t>
            </a:r>
          </a:p>
        </p:txBody>
      </p:sp>
      <p:sp>
        <p:nvSpPr>
          <p:cNvPr id="8" name="Foliennummernplatzhalter 7">
            <a:extLst>
              <a:ext uri="{FF2B5EF4-FFF2-40B4-BE49-F238E27FC236}">
                <a16:creationId xmlns:a16="http://schemas.microsoft.com/office/drawing/2014/main" id="{390EB5FB-3D1F-94E4-E9C2-5B5EDB3C656A}"/>
              </a:ext>
            </a:extLst>
          </p:cNvPr>
          <p:cNvSpPr>
            <a:spLocks noGrp="1"/>
          </p:cNvSpPr>
          <p:nvPr>
            <p:ph type="sldNum" sz="quarter" idx="38"/>
          </p:nvPr>
        </p:nvSpPr>
        <p:spPr/>
        <p:txBody>
          <a:bodyPr/>
          <a:lstStyle>
            <a:lvl1pPr>
              <a:defRPr lang="de-DE" sz="900" kern="1200" smtClean="0">
                <a:solidFill>
                  <a:srgbClr val="92929E"/>
                </a:solidFill>
                <a:latin typeface="+mn-lt"/>
                <a:ea typeface="+mn-ea"/>
                <a:cs typeface="+mn-cs"/>
              </a:defRPr>
            </a:lvl1pPr>
          </a:lstStyle>
          <a:p>
            <a:fld id="{85D085A6-C2F1-45FB-ADEB-76F4484E5A7F}" type="slidenum">
              <a:rPr lang="de-DE" smtClean="0"/>
              <a:pPr/>
              <a:t>‹Nr.›</a:t>
            </a:fld>
            <a:endParaRPr lang="de-DE" dirty="0"/>
          </a:p>
        </p:txBody>
      </p:sp>
      <p:sp>
        <p:nvSpPr>
          <p:cNvPr id="4" name="Textplatzhalter 8">
            <a:extLst>
              <a:ext uri="{FF2B5EF4-FFF2-40B4-BE49-F238E27FC236}">
                <a16:creationId xmlns:a16="http://schemas.microsoft.com/office/drawing/2014/main" id="{5FA13B5D-0FE3-DA14-CA58-474170B2126B}"/>
              </a:ext>
            </a:extLst>
          </p:cNvPr>
          <p:cNvSpPr>
            <a:spLocks noGrp="1"/>
          </p:cNvSpPr>
          <p:nvPr>
            <p:ph type="body" sz="quarter" idx="14"/>
          </p:nvPr>
        </p:nvSpPr>
        <p:spPr>
          <a:xfrm>
            <a:off x="1404000" y="2137520"/>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5" name="Textplatzhalter 8">
            <a:extLst>
              <a:ext uri="{FF2B5EF4-FFF2-40B4-BE49-F238E27FC236}">
                <a16:creationId xmlns:a16="http://schemas.microsoft.com/office/drawing/2014/main" id="{AF14D580-45DB-4D36-5FAD-A978423A4466}"/>
              </a:ext>
            </a:extLst>
          </p:cNvPr>
          <p:cNvSpPr>
            <a:spLocks noGrp="1"/>
          </p:cNvSpPr>
          <p:nvPr>
            <p:ph type="body" sz="quarter" idx="20" hasCustomPrompt="1"/>
          </p:nvPr>
        </p:nvSpPr>
        <p:spPr>
          <a:xfrm>
            <a:off x="923896" y="1991007"/>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2" name="Textplatzhalter 8">
            <a:extLst>
              <a:ext uri="{FF2B5EF4-FFF2-40B4-BE49-F238E27FC236}">
                <a16:creationId xmlns:a16="http://schemas.microsoft.com/office/drawing/2014/main" id="{078D0F6F-DF72-F1EC-5741-33E0E29C96B9}"/>
              </a:ext>
            </a:extLst>
          </p:cNvPr>
          <p:cNvSpPr>
            <a:spLocks noGrp="1"/>
          </p:cNvSpPr>
          <p:nvPr>
            <p:ph type="body" sz="quarter" idx="44" hasCustomPrompt="1"/>
          </p:nvPr>
        </p:nvSpPr>
        <p:spPr>
          <a:xfrm>
            <a:off x="4795755" y="1991007"/>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 name="Datumsplatzhalter 3">
            <a:extLst>
              <a:ext uri="{FF2B5EF4-FFF2-40B4-BE49-F238E27FC236}">
                <a16:creationId xmlns:a16="http://schemas.microsoft.com/office/drawing/2014/main" id="{780A2E8E-E846-2D6F-6415-D89607F8DCC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E107379D-6540-004D-806B-5FE0C331A04D}" type="datetime1">
              <a:rPr lang="de-DE" smtClean="0"/>
              <a:t>08.09.2025</a:t>
            </a:fld>
            <a:endParaRPr lang="de-DE" dirty="0"/>
          </a:p>
        </p:txBody>
      </p:sp>
      <p:sp>
        <p:nvSpPr>
          <p:cNvPr id="9" name="Textplatzhalter 8">
            <a:extLst>
              <a:ext uri="{FF2B5EF4-FFF2-40B4-BE49-F238E27FC236}">
                <a16:creationId xmlns:a16="http://schemas.microsoft.com/office/drawing/2014/main" id="{142F3135-C748-20D3-F5EF-0342F2E54A7D}"/>
              </a:ext>
            </a:extLst>
          </p:cNvPr>
          <p:cNvSpPr>
            <a:spLocks noGrp="1"/>
          </p:cNvSpPr>
          <p:nvPr>
            <p:ph type="body" sz="quarter" idx="50" hasCustomPrompt="1"/>
          </p:nvPr>
        </p:nvSpPr>
        <p:spPr>
          <a:xfrm>
            <a:off x="8674779" y="1991007"/>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1" name="Textplatzhalter 8">
            <a:extLst>
              <a:ext uri="{FF2B5EF4-FFF2-40B4-BE49-F238E27FC236}">
                <a16:creationId xmlns:a16="http://schemas.microsoft.com/office/drawing/2014/main" id="{4F93C870-0620-1E1C-647F-80EB19DFAF23}"/>
              </a:ext>
            </a:extLst>
          </p:cNvPr>
          <p:cNvSpPr>
            <a:spLocks noGrp="1"/>
          </p:cNvSpPr>
          <p:nvPr>
            <p:ph type="body" sz="quarter" idx="52" hasCustomPrompt="1"/>
          </p:nvPr>
        </p:nvSpPr>
        <p:spPr>
          <a:xfrm>
            <a:off x="923896" y="3072496"/>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3" name="Textplatzhalter 8">
            <a:extLst>
              <a:ext uri="{FF2B5EF4-FFF2-40B4-BE49-F238E27FC236}">
                <a16:creationId xmlns:a16="http://schemas.microsoft.com/office/drawing/2014/main" id="{B8ACB1AD-87B3-443B-A741-4A3DEEF59C68}"/>
              </a:ext>
            </a:extLst>
          </p:cNvPr>
          <p:cNvSpPr>
            <a:spLocks noGrp="1"/>
          </p:cNvSpPr>
          <p:nvPr>
            <p:ph type="body" sz="quarter" idx="54" hasCustomPrompt="1"/>
          </p:nvPr>
        </p:nvSpPr>
        <p:spPr>
          <a:xfrm>
            <a:off x="4795755" y="3072496"/>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5" name="Textplatzhalter 8">
            <a:extLst>
              <a:ext uri="{FF2B5EF4-FFF2-40B4-BE49-F238E27FC236}">
                <a16:creationId xmlns:a16="http://schemas.microsoft.com/office/drawing/2014/main" id="{5D5744BA-761E-1385-BD69-97133764F223}"/>
              </a:ext>
            </a:extLst>
          </p:cNvPr>
          <p:cNvSpPr>
            <a:spLocks noGrp="1"/>
          </p:cNvSpPr>
          <p:nvPr>
            <p:ph type="body" sz="quarter" idx="56" hasCustomPrompt="1"/>
          </p:nvPr>
        </p:nvSpPr>
        <p:spPr>
          <a:xfrm>
            <a:off x="8674779" y="3072496"/>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7" name="Textplatzhalter 8">
            <a:extLst>
              <a:ext uri="{FF2B5EF4-FFF2-40B4-BE49-F238E27FC236}">
                <a16:creationId xmlns:a16="http://schemas.microsoft.com/office/drawing/2014/main" id="{06B4A68D-8A48-FD13-6543-630AB1CC56B3}"/>
              </a:ext>
            </a:extLst>
          </p:cNvPr>
          <p:cNvSpPr>
            <a:spLocks noGrp="1"/>
          </p:cNvSpPr>
          <p:nvPr>
            <p:ph type="body" sz="quarter" idx="58" hasCustomPrompt="1"/>
          </p:nvPr>
        </p:nvSpPr>
        <p:spPr>
          <a:xfrm>
            <a:off x="899917" y="415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9" name="Textplatzhalter 8">
            <a:extLst>
              <a:ext uri="{FF2B5EF4-FFF2-40B4-BE49-F238E27FC236}">
                <a16:creationId xmlns:a16="http://schemas.microsoft.com/office/drawing/2014/main" id="{A75C48E1-D523-333D-4A11-60FDF6E2F78F}"/>
              </a:ext>
            </a:extLst>
          </p:cNvPr>
          <p:cNvSpPr>
            <a:spLocks noGrp="1"/>
          </p:cNvSpPr>
          <p:nvPr>
            <p:ph type="body" sz="quarter" idx="60" hasCustomPrompt="1"/>
          </p:nvPr>
        </p:nvSpPr>
        <p:spPr>
          <a:xfrm>
            <a:off x="4771776" y="415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1" name="Textplatzhalter 8">
            <a:extLst>
              <a:ext uri="{FF2B5EF4-FFF2-40B4-BE49-F238E27FC236}">
                <a16:creationId xmlns:a16="http://schemas.microsoft.com/office/drawing/2014/main" id="{293D1962-C4E5-F279-767B-3E2BA338F80D}"/>
              </a:ext>
            </a:extLst>
          </p:cNvPr>
          <p:cNvSpPr>
            <a:spLocks noGrp="1"/>
          </p:cNvSpPr>
          <p:nvPr>
            <p:ph type="body" sz="quarter" idx="62" hasCustomPrompt="1"/>
          </p:nvPr>
        </p:nvSpPr>
        <p:spPr>
          <a:xfrm>
            <a:off x="8650800" y="415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3" name="Textplatzhalter 8">
            <a:extLst>
              <a:ext uri="{FF2B5EF4-FFF2-40B4-BE49-F238E27FC236}">
                <a16:creationId xmlns:a16="http://schemas.microsoft.com/office/drawing/2014/main" id="{3E44D93D-0470-1C30-BC70-9F163F642660}"/>
              </a:ext>
            </a:extLst>
          </p:cNvPr>
          <p:cNvSpPr>
            <a:spLocks noGrp="1"/>
          </p:cNvSpPr>
          <p:nvPr>
            <p:ph type="body" sz="quarter" idx="64" hasCustomPrompt="1"/>
          </p:nvPr>
        </p:nvSpPr>
        <p:spPr>
          <a:xfrm>
            <a:off x="899917" y="523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5" name="Textplatzhalter 8">
            <a:extLst>
              <a:ext uri="{FF2B5EF4-FFF2-40B4-BE49-F238E27FC236}">
                <a16:creationId xmlns:a16="http://schemas.microsoft.com/office/drawing/2014/main" id="{B8B73DDB-3EC7-3357-41DD-BB7F54428A9A}"/>
              </a:ext>
            </a:extLst>
          </p:cNvPr>
          <p:cNvSpPr>
            <a:spLocks noGrp="1"/>
          </p:cNvSpPr>
          <p:nvPr>
            <p:ph type="body" sz="quarter" idx="66" hasCustomPrompt="1"/>
          </p:nvPr>
        </p:nvSpPr>
        <p:spPr>
          <a:xfrm>
            <a:off x="4771776" y="523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7" name="Textplatzhalter 8">
            <a:extLst>
              <a:ext uri="{FF2B5EF4-FFF2-40B4-BE49-F238E27FC236}">
                <a16:creationId xmlns:a16="http://schemas.microsoft.com/office/drawing/2014/main" id="{E4975C59-EC81-F893-D411-EAAEC106A1C5}"/>
              </a:ext>
            </a:extLst>
          </p:cNvPr>
          <p:cNvSpPr>
            <a:spLocks noGrp="1"/>
          </p:cNvSpPr>
          <p:nvPr>
            <p:ph type="body" sz="quarter" idx="68" hasCustomPrompt="1"/>
          </p:nvPr>
        </p:nvSpPr>
        <p:spPr>
          <a:xfrm>
            <a:off x="8650800" y="523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8" name="Textplatzhalter 8">
            <a:extLst>
              <a:ext uri="{FF2B5EF4-FFF2-40B4-BE49-F238E27FC236}">
                <a16:creationId xmlns:a16="http://schemas.microsoft.com/office/drawing/2014/main" id="{E4E138F7-389E-751D-7EAD-5998F08BF55C}"/>
              </a:ext>
            </a:extLst>
          </p:cNvPr>
          <p:cNvSpPr>
            <a:spLocks noGrp="1"/>
          </p:cNvSpPr>
          <p:nvPr>
            <p:ph type="body" sz="quarter" idx="69"/>
          </p:nvPr>
        </p:nvSpPr>
        <p:spPr>
          <a:xfrm>
            <a:off x="1404000" y="5378400"/>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39" name="Textplatzhalter 8">
            <a:extLst>
              <a:ext uri="{FF2B5EF4-FFF2-40B4-BE49-F238E27FC236}">
                <a16:creationId xmlns:a16="http://schemas.microsoft.com/office/drawing/2014/main" id="{0C11469D-F3C6-BE63-D44C-A139EAE673CF}"/>
              </a:ext>
            </a:extLst>
          </p:cNvPr>
          <p:cNvSpPr>
            <a:spLocks noGrp="1"/>
          </p:cNvSpPr>
          <p:nvPr>
            <p:ph type="body" sz="quarter" idx="70"/>
          </p:nvPr>
        </p:nvSpPr>
        <p:spPr>
          <a:xfrm>
            <a:off x="1404000" y="3217813"/>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0" name="Textplatzhalter 8">
            <a:extLst>
              <a:ext uri="{FF2B5EF4-FFF2-40B4-BE49-F238E27FC236}">
                <a16:creationId xmlns:a16="http://schemas.microsoft.com/office/drawing/2014/main" id="{BA2A3262-738D-02B2-BA59-A5750CE13C80}"/>
              </a:ext>
            </a:extLst>
          </p:cNvPr>
          <p:cNvSpPr>
            <a:spLocks noGrp="1"/>
          </p:cNvSpPr>
          <p:nvPr>
            <p:ph type="body" sz="quarter" idx="71"/>
          </p:nvPr>
        </p:nvSpPr>
        <p:spPr>
          <a:xfrm>
            <a:off x="1404000" y="4298106"/>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1" name="Textplatzhalter 8">
            <a:extLst>
              <a:ext uri="{FF2B5EF4-FFF2-40B4-BE49-F238E27FC236}">
                <a16:creationId xmlns:a16="http://schemas.microsoft.com/office/drawing/2014/main" id="{8BA43754-B629-707A-FE24-ED2A0D2F010E}"/>
              </a:ext>
            </a:extLst>
          </p:cNvPr>
          <p:cNvSpPr>
            <a:spLocks noGrp="1"/>
          </p:cNvSpPr>
          <p:nvPr>
            <p:ph type="body" sz="quarter" idx="72"/>
          </p:nvPr>
        </p:nvSpPr>
        <p:spPr>
          <a:xfrm>
            <a:off x="5299200" y="2137520"/>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2" name="Textplatzhalter 8">
            <a:extLst>
              <a:ext uri="{FF2B5EF4-FFF2-40B4-BE49-F238E27FC236}">
                <a16:creationId xmlns:a16="http://schemas.microsoft.com/office/drawing/2014/main" id="{A8B8EC0C-D1A6-65F4-FDF0-567838E298B7}"/>
              </a:ext>
            </a:extLst>
          </p:cNvPr>
          <p:cNvSpPr>
            <a:spLocks noGrp="1"/>
          </p:cNvSpPr>
          <p:nvPr>
            <p:ph type="body" sz="quarter" idx="73"/>
          </p:nvPr>
        </p:nvSpPr>
        <p:spPr>
          <a:xfrm>
            <a:off x="5299200" y="5378400"/>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3" name="Textplatzhalter 8">
            <a:extLst>
              <a:ext uri="{FF2B5EF4-FFF2-40B4-BE49-F238E27FC236}">
                <a16:creationId xmlns:a16="http://schemas.microsoft.com/office/drawing/2014/main" id="{D1715F0A-AF28-E3B8-E76D-E68B66702568}"/>
              </a:ext>
            </a:extLst>
          </p:cNvPr>
          <p:cNvSpPr>
            <a:spLocks noGrp="1"/>
          </p:cNvSpPr>
          <p:nvPr>
            <p:ph type="body" sz="quarter" idx="74"/>
          </p:nvPr>
        </p:nvSpPr>
        <p:spPr>
          <a:xfrm>
            <a:off x="5299200" y="3217813"/>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4" name="Textplatzhalter 8">
            <a:extLst>
              <a:ext uri="{FF2B5EF4-FFF2-40B4-BE49-F238E27FC236}">
                <a16:creationId xmlns:a16="http://schemas.microsoft.com/office/drawing/2014/main" id="{8BCC70EF-7EA4-9F5E-0D61-70E811D9FF55}"/>
              </a:ext>
            </a:extLst>
          </p:cNvPr>
          <p:cNvSpPr>
            <a:spLocks noGrp="1"/>
          </p:cNvSpPr>
          <p:nvPr>
            <p:ph type="body" sz="quarter" idx="75"/>
          </p:nvPr>
        </p:nvSpPr>
        <p:spPr>
          <a:xfrm>
            <a:off x="5299200" y="4298106"/>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5" name="Textplatzhalter 8">
            <a:extLst>
              <a:ext uri="{FF2B5EF4-FFF2-40B4-BE49-F238E27FC236}">
                <a16:creationId xmlns:a16="http://schemas.microsoft.com/office/drawing/2014/main" id="{C2B44195-D981-50B3-2ADA-0415F3608D1C}"/>
              </a:ext>
            </a:extLst>
          </p:cNvPr>
          <p:cNvSpPr>
            <a:spLocks noGrp="1"/>
          </p:cNvSpPr>
          <p:nvPr>
            <p:ph type="body" sz="quarter" idx="76"/>
          </p:nvPr>
        </p:nvSpPr>
        <p:spPr>
          <a:xfrm>
            <a:off x="9162000" y="2137520"/>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6" name="Textplatzhalter 8">
            <a:extLst>
              <a:ext uri="{FF2B5EF4-FFF2-40B4-BE49-F238E27FC236}">
                <a16:creationId xmlns:a16="http://schemas.microsoft.com/office/drawing/2014/main" id="{577CF78C-9345-F78F-5397-F248574DEDDA}"/>
              </a:ext>
            </a:extLst>
          </p:cNvPr>
          <p:cNvSpPr>
            <a:spLocks noGrp="1"/>
          </p:cNvSpPr>
          <p:nvPr>
            <p:ph type="body" sz="quarter" idx="77"/>
          </p:nvPr>
        </p:nvSpPr>
        <p:spPr>
          <a:xfrm>
            <a:off x="9162000" y="5378400"/>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7" name="Textplatzhalter 8">
            <a:extLst>
              <a:ext uri="{FF2B5EF4-FFF2-40B4-BE49-F238E27FC236}">
                <a16:creationId xmlns:a16="http://schemas.microsoft.com/office/drawing/2014/main" id="{FC7A35B6-EC60-9D52-175C-38A42309D251}"/>
              </a:ext>
            </a:extLst>
          </p:cNvPr>
          <p:cNvSpPr>
            <a:spLocks noGrp="1"/>
          </p:cNvSpPr>
          <p:nvPr>
            <p:ph type="body" sz="quarter" idx="78"/>
          </p:nvPr>
        </p:nvSpPr>
        <p:spPr>
          <a:xfrm>
            <a:off x="9162000" y="3217813"/>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8" name="Textplatzhalter 8">
            <a:extLst>
              <a:ext uri="{FF2B5EF4-FFF2-40B4-BE49-F238E27FC236}">
                <a16:creationId xmlns:a16="http://schemas.microsoft.com/office/drawing/2014/main" id="{E18D2737-0F5B-FE1C-266B-4D4C188188A9}"/>
              </a:ext>
            </a:extLst>
          </p:cNvPr>
          <p:cNvSpPr>
            <a:spLocks noGrp="1"/>
          </p:cNvSpPr>
          <p:nvPr>
            <p:ph type="body" sz="quarter" idx="79"/>
          </p:nvPr>
        </p:nvSpPr>
        <p:spPr>
          <a:xfrm>
            <a:off x="9162000" y="4298106"/>
            <a:ext cx="2520000" cy="1077218"/>
          </a:xfrm>
        </p:spPr>
        <p:txBody>
          <a:bodyPr wrap="square">
            <a:spAutoFit/>
          </a:bodyPr>
          <a:lstStyle>
            <a:lvl1pPr>
              <a:spcBef>
                <a:spcPts val="0"/>
              </a:spcBef>
              <a:spcAft>
                <a:spcPts val="400"/>
              </a:spcAft>
              <a:tabLst>
                <a:tab pos="2243138" algn="r"/>
              </a:tabLst>
              <a:defRPr sz="1200" b="1" cap="all" baseline="0">
                <a:solidFill>
                  <a:schemeClr val="tx1"/>
                </a:solidFill>
              </a:defRPr>
            </a:lvl1pPr>
            <a:lvl2pPr marL="0" indent="0">
              <a:spcBef>
                <a:spcPts val="0"/>
              </a:spcBef>
              <a:spcAft>
                <a:spcPts val="400"/>
              </a:spcAft>
              <a:buNone/>
              <a:tabLst>
                <a:tab pos="2243138" algn="r"/>
              </a:tabLst>
              <a:defRPr lang="de-DE" sz="1200" kern="1200" dirty="0" smtClean="0">
                <a:solidFill>
                  <a:schemeClr val="tx1"/>
                </a:solidFill>
                <a:latin typeface="+mn-lt"/>
                <a:ea typeface="+mn-ea"/>
                <a:cs typeface="+mn-cs"/>
              </a:defRPr>
            </a:lvl2pPr>
            <a:lvl3pPr marL="179388" indent="-173038">
              <a:spcBef>
                <a:spcPts val="0"/>
              </a:spcBef>
              <a:spcAft>
                <a:spcPts val="400"/>
              </a:spcAft>
              <a:buClr>
                <a:schemeClr val="accent2"/>
              </a:buClr>
              <a:tabLst/>
              <a:defRPr sz="1200"/>
            </a:lvl3pPr>
            <a:lvl4pPr marL="446088" indent="-173038">
              <a:spcBef>
                <a:spcPts val="0"/>
              </a:spcBef>
              <a:spcAft>
                <a:spcPts val="400"/>
              </a:spcAft>
              <a:buClrTx/>
              <a:buFont typeface="Arial" panose="020B0604020202020204" pitchFamily="34" charset="0"/>
              <a:buChar char="•"/>
              <a:tabLst/>
              <a:defRPr sz="12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Tree>
    <p:extLst>
      <p:ext uri="{BB962C8B-B14F-4D97-AF65-F5344CB8AC3E}">
        <p14:creationId xmlns:p14="http://schemas.microsoft.com/office/powerpoint/2010/main" val="131869945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43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enda BLUE max. 6 Kapitel">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117ECD-4D28-0A27-0142-2CD79D280199}"/>
              </a:ext>
            </a:extLst>
          </p:cNvPr>
          <p:cNvSpPr>
            <a:spLocks noGrp="1"/>
          </p:cNvSpPr>
          <p:nvPr>
            <p:ph type="title"/>
          </p:nvPr>
        </p:nvSpPr>
        <p:spPr>
          <a:xfrm>
            <a:off x="540000" y="1080000"/>
            <a:ext cx="10187999" cy="443198"/>
          </a:xfrm>
        </p:spPr>
        <p:txBody>
          <a:bodyPr/>
          <a:lstStyle>
            <a:lvl1pPr>
              <a:defRPr lang="de-DE" sz="3200" kern="1200" dirty="0">
                <a:gradFill>
                  <a:gsLst>
                    <a:gs pos="32000">
                      <a:schemeClr val="accent2"/>
                    </a:gs>
                    <a:gs pos="78000">
                      <a:schemeClr val="accent2">
                        <a:lumMod val="20000"/>
                        <a:lumOff val="80000"/>
                      </a:schemeClr>
                    </a:gs>
                  </a:gsLst>
                  <a:lin ang="5400000" scaled="1"/>
                </a:gradFill>
                <a:latin typeface="+mj-lt"/>
                <a:ea typeface="+mj-ea"/>
                <a:cs typeface="+mj-cs"/>
              </a:defRPr>
            </a:lvl1pPr>
          </a:lstStyle>
          <a:p>
            <a:r>
              <a:rPr lang="de-DE"/>
              <a:t>Mastertitelformat bearbeiten</a:t>
            </a:r>
            <a:endParaRPr lang="de-DE" dirty="0"/>
          </a:p>
        </p:txBody>
      </p:sp>
      <p:sp>
        <p:nvSpPr>
          <p:cNvPr id="7" name="Fußzeilenplatzhalter 6">
            <a:extLst>
              <a:ext uri="{FF2B5EF4-FFF2-40B4-BE49-F238E27FC236}">
                <a16:creationId xmlns:a16="http://schemas.microsoft.com/office/drawing/2014/main" id="{3F334CA3-F3DD-AE70-68FF-951FE7891E27}"/>
              </a:ext>
            </a:extLst>
          </p:cNvPr>
          <p:cNvSpPr>
            <a:spLocks noGrp="1"/>
          </p:cNvSpPr>
          <p:nvPr>
            <p:ph type="ftr" sz="quarter" idx="37"/>
          </p:nvPr>
        </p:nvSpPr>
        <p:spPr>
          <a:xfrm>
            <a:off x="2856000" y="6498000"/>
            <a:ext cx="6480000" cy="138499"/>
          </a:xfrm>
          <a:prstGeom prst="rect">
            <a:avLst/>
          </a:prstGeom>
        </p:spPr>
        <p:txBody>
          <a:bodyPr/>
          <a:lstStyle>
            <a:lvl1pPr marL="0" algn="ctr" defTabSz="914400" rtl="0" eaLnBrk="1" latinLnBrk="0" hangingPunct="1">
              <a:defRPr lang="de-DE" sz="900" kern="1200" smtClean="0">
                <a:solidFill>
                  <a:srgbClr val="92929E"/>
                </a:solidFill>
                <a:latin typeface="+mn-lt"/>
                <a:ea typeface="+mn-ea"/>
                <a:cs typeface="+mn-cs"/>
              </a:defRPr>
            </a:lvl1pPr>
          </a:lstStyle>
          <a:p>
            <a:r>
              <a:rPr lang="de-DE" dirty="0"/>
              <a:t>Name der Organisation</a:t>
            </a:r>
          </a:p>
        </p:txBody>
      </p:sp>
      <p:sp>
        <p:nvSpPr>
          <p:cNvPr id="8" name="Foliennummernplatzhalter 7">
            <a:extLst>
              <a:ext uri="{FF2B5EF4-FFF2-40B4-BE49-F238E27FC236}">
                <a16:creationId xmlns:a16="http://schemas.microsoft.com/office/drawing/2014/main" id="{390EB5FB-3D1F-94E4-E9C2-5B5EDB3C656A}"/>
              </a:ext>
            </a:extLst>
          </p:cNvPr>
          <p:cNvSpPr>
            <a:spLocks noGrp="1"/>
          </p:cNvSpPr>
          <p:nvPr>
            <p:ph type="sldNum" sz="quarter" idx="38"/>
          </p:nvPr>
        </p:nvSpPr>
        <p:spPr/>
        <p:txBody>
          <a:bodyPr/>
          <a:lstStyle>
            <a:lvl1pPr>
              <a:defRPr lang="de-DE" sz="900" kern="1200" smtClean="0">
                <a:solidFill>
                  <a:srgbClr val="92929E"/>
                </a:solidFill>
                <a:latin typeface="+mn-lt"/>
                <a:ea typeface="+mn-ea"/>
                <a:cs typeface="+mn-cs"/>
              </a:defRPr>
            </a:lvl1pPr>
          </a:lstStyle>
          <a:p>
            <a:fld id="{85D085A6-C2F1-45FB-ADEB-76F4484E5A7F}" type="slidenum">
              <a:rPr lang="de-DE" smtClean="0"/>
              <a:pPr/>
              <a:t>‹Nr.›</a:t>
            </a:fld>
            <a:endParaRPr lang="de-DE" dirty="0"/>
          </a:p>
        </p:txBody>
      </p:sp>
      <p:sp>
        <p:nvSpPr>
          <p:cNvPr id="4" name="Textplatzhalter 8">
            <a:extLst>
              <a:ext uri="{FF2B5EF4-FFF2-40B4-BE49-F238E27FC236}">
                <a16:creationId xmlns:a16="http://schemas.microsoft.com/office/drawing/2014/main" id="{5FA13B5D-0FE3-DA14-CA58-474170B2126B}"/>
              </a:ext>
            </a:extLst>
          </p:cNvPr>
          <p:cNvSpPr>
            <a:spLocks noGrp="1"/>
          </p:cNvSpPr>
          <p:nvPr>
            <p:ph type="body" sz="quarter" idx="14"/>
          </p:nvPr>
        </p:nvSpPr>
        <p:spPr>
          <a:xfrm>
            <a:off x="3896192" y="2160000"/>
            <a:ext cx="2880000" cy="892552"/>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
                <a:schemeClr val="bg1"/>
              </a:buClr>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5" name="Textplatzhalter 8">
            <a:extLst>
              <a:ext uri="{FF2B5EF4-FFF2-40B4-BE49-F238E27FC236}">
                <a16:creationId xmlns:a16="http://schemas.microsoft.com/office/drawing/2014/main" id="{AF14D580-45DB-4D36-5FAD-A978423A4466}"/>
              </a:ext>
            </a:extLst>
          </p:cNvPr>
          <p:cNvSpPr>
            <a:spLocks noGrp="1"/>
          </p:cNvSpPr>
          <p:nvPr>
            <p:ph type="body" sz="quarter" idx="20" hasCustomPrompt="1"/>
          </p:nvPr>
        </p:nvSpPr>
        <p:spPr>
          <a:xfrm>
            <a:off x="3295534" y="1908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7" name="Textplatzhalter 8">
            <a:extLst>
              <a:ext uri="{FF2B5EF4-FFF2-40B4-BE49-F238E27FC236}">
                <a16:creationId xmlns:a16="http://schemas.microsoft.com/office/drawing/2014/main" id="{41FCDEA5-2AAF-59D5-7012-1A465E7C2BE5}"/>
              </a:ext>
            </a:extLst>
          </p:cNvPr>
          <p:cNvSpPr>
            <a:spLocks noGrp="1"/>
          </p:cNvSpPr>
          <p:nvPr>
            <p:ph type="body" sz="quarter" idx="39"/>
          </p:nvPr>
        </p:nvSpPr>
        <p:spPr>
          <a:xfrm>
            <a:off x="3895200" y="3412800"/>
            <a:ext cx="2880000" cy="892552"/>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
                <a:schemeClr val="bg1"/>
              </a:buClr>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18" name="Textplatzhalter 8">
            <a:extLst>
              <a:ext uri="{FF2B5EF4-FFF2-40B4-BE49-F238E27FC236}">
                <a16:creationId xmlns:a16="http://schemas.microsoft.com/office/drawing/2014/main" id="{A2AFAD10-0C9E-CF5E-0720-5BCE68A139D0}"/>
              </a:ext>
            </a:extLst>
          </p:cNvPr>
          <p:cNvSpPr>
            <a:spLocks noGrp="1"/>
          </p:cNvSpPr>
          <p:nvPr>
            <p:ph type="body" sz="quarter" idx="40" hasCustomPrompt="1"/>
          </p:nvPr>
        </p:nvSpPr>
        <p:spPr>
          <a:xfrm>
            <a:off x="3295534" y="31608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9" name="Textplatzhalter 8">
            <a:extLst>
              <a:ext uri="{FF2B5EF4-FFF2-40B4-BE49-F238E27FC236}">
                <a16:creationId xmlns:a16="http://schemas.microsoft.com/office/drawing/2014/main" id="{E3772A6F-DFA8-AF12-77E0-03804C03CC79}"/>
              </a:ext>
            </a:extLst>
          </p:cNvPr>
          <p:cNvSpPr>
            <a:spLocks noGrp="1"/>
          </p:cNvSpPr>
          <p:nvPr>
            <p:ph type="body" sz="quarter" idx="41"/>
          </p:nvPr>
        </p:nvSpPr>
        <p:spPr>
          <a:xfrm>
            <a:off x="3896192" y="4716000"/>
            <a:ext cx="2880000" cy="892552"/>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
                <a:schemeClr val="bg1"/>
              </a:buClr>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20" name="Textplatzhalter 8">
            <a:extLst>
              <a:ext uri="{FF2B5EF4-FFF2-40B4-BE49-F238E27FC236}">
                <a16:creationId xmlns:a16="http://schemas.microsoft.com/office/drawing/2014/main" id="{75452894-46D4-1A39-5C87-D5D51EBA6572}"/>
              </a:ext>
            </a:extLst>
          </p:cNvPr>
          <p:cNvSpPr>
            <a:spLocks noGrp="1"/>
          </p:cNvSpPr>
          <p:nvPr>
            <p:ph type="body" sz="quarter" idx="42" hasCustomPrompt="1"/>
          </p:nvPr>
        </p:nvSpPr>
        <p:spPr>
          <a:xfrm>
            <a:off x="3295534" y="4464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1" name="Textplatzhalter 8">
            <a:extLst>
              <a:ext uri="{FF2B5EF4-FFF2-40B4-BE49-F238E27FC236}">
                <a16:creationId xmlns:a16="http://schemas.microsoft.com/office/drawing/2014/main" id="{0E8C8F51-B747-3D93-4447-98E5A5CB8ABB}"/>
              </a:ext>
            </a:extLst>
          </p:cNvPr>
          <p:cNvSpPr>
            <a:spLocks noGrp="1"/>
          </p:cNvSpPr>
          <p:nvPr>
            <p:ph type="body" sz="quarter" idx="43"/>
          </p:nvPr>
        </p:nvSpPr>
        <p:spPr>
          <a:xfrm>
            <a:off x="7847999" y="2160000"/>
            <a:ext cx="2880000" cy="892552"/>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
                <a:schemeClr val="bg1"/>
              </a:buClr>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22" name="Textplatzhalter 8">
            <a:extLst>
              <a:ext uri="{FF2B5EF4-FFF2-40B4-BE49-F238E27FC236}">
                <a16:creationId xmlns:a16="http://schemas.microsoft.com/office/drawing/2014/main" id="{078D0F6F-DF72-F1EC-5741-33E0E29C96B9}"/>
              </a:ext>
            </a:extLst>
          </p:cNvPr>
          <p:cNvSpPr>
            <a:spLocks noGrp="1"/>
          </p:cNvSpPr>
          <p:nvPr>
            <p:ph type="body" sz="quarter" idx="44" hasCustomPrompt="1"/>
          </p:nvPr>
        </p:nvSpPr>
        <p:spPr>
          <a:xfrm>
            <a:off x="7247341" y="1908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3" name="Textplatzhalter 8">
            <a:extLst>
              <a:ext uri="{FF2B5EF4-FFF2-40B4-BE49-F238E27FC236}">
                <a16:creationId xmlns:a16="http://schemas.microsoft.com/office/drawing/2014/main" id="{DF69420B-AAC3-B56D-759F-07765C5C9F0C}"/>
              </a:ext>
            </a:extLst>
          </p:cNvPr>
          <p:cNvSpPr>
            <a:spLocks noGrp="1"/>
          </p:cNvSpPr>
          <p:nvPr>
            <p:ph type="body" sz="quarter" idx="45"/>
          </p:nvPr>
        </p:nvSpPr>
        <p:spPr>
          <a:xfrm>
            <a:off x="7847007" y="3412800"/>
            <a:ext cx="2880000" cy="1128514"/>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7800" indent="-171450">
              <a:spcBef>
                <a:spcPts val="0"/>
              </a:spcBef>
              <a:spcAft>
                <a:spcPts val="400"/>
              </a:spcAft>
              <a:buClr>
                <a:schemeClr val="accent2"/>
              </a:buClr>
              <a:buFont typeface="Arial" panose="020B0604020202020204" pitchFamily="34" charset="0"/>
              <a:buChar char="•"/>
              <a:tabLst/>
              <a:defRPr lang="de-DE" sz="1200" kern="1200" dirty="0">
                <a:solidFill>
                  <a:schemeClr val="bg1"/>
                </a:solidFill>
                <a:latin typeface="+mn-lt"/>
                <a:ea typeface="+mn-ea"/>
                <a:cs typeface="+mn-cs"/>
              </a:defRPr>
            </a:lvl3pPr>
            <a:lvl4pPr marL="446088" indent="-173038">
              <a:spcBef>
                <a:spcPts val="0"/>
              </a:spcBef>
              <a:spcAft>
                <a:spcPts val="400"/>
              </a:spcAft>
              <a:buClr>
                <a:schemeClr val="bg1"/>
              </a:buClr>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4" name="Textplatzhalter 8">
            <a:extLst>
              <a:ext uri="{FF2B5EF4-FFF2-40B4-BE49-F238E27FC236}">
                <a16:creationId xmlns:a16="http://schemas.microsoft.com/office/drawing/2014/main" id="{23749C5D-6F9E-4625-1955-F4A78029847A}"/>
              </a:ext>
            </a:extLst>
          </p:cNvPr>
          <p:cNvSpPr>
            <a:spLocks noGrp="1"/>
          </p:cNvSpPr>
          <p:nvPr>
            <p:ph type="body" sz="quarter" idx="46" hasCustomPrompt="1"/>
          </p:nvPr>
        </p:nvSpPr>
        <p:spPr>
          <a:xfrm>
            <a:off x="7247341" y="31608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5" name="Textplatzhalter 8">
            <a:extLst>
              <a:ext uri="{FF2B5EF4-FFF2-40B4-BE49-F238E27FC236}">
                <a16:creationId xmlns:a16="http://schemas.microsoft.com/office/drawing/2014/main" id="{B1406F22-97EF-A61E-D6BD-6860C052A17D}"/>
              </a:ext>
            </a:extLst>
          </p:cNvPr>
          <p:cNvSpPr>
            <a:spLocks noGrp="1"/>
          </p:cNvSpPr>
          <p:nvPr>
            <p:ph type="body" sz="quarter" idx="47"/>
          </p:nvPr>
        </p:nvSpPr>
        <p:spPr>
          <a:xfrm>
            <a:off x="7847999" y="4716000"/>
            <a:ext cx="2880000" cy="892552"/>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
                <a:schemeClr val="bg1"/>
              </a:buClr>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26" name="Textplatzhalter 8">
            <a:extLst>
              <a:ext uri="{FF2B5EF4-FFF2-40B4-BE49-F238E27FC236}">
                <a16:creationId xmlns:a16="http://schemas.microsoft.com/office/drawing/2014/main" id="{B8DD5332-2857-A469-56A2-66ECF06554A4}"/>
              </a:ext>
            </a:extLst>
          </p:cNvPr>
          <p:cNvSpPr>
            <a:spLocks noGrp="1"/>
          </p:cNvSpPr>
          <p:nvPr>
            <p:ph type="body" sz="quarter" idx="48" hasCustomPrompt="1"/>
          </p:nvPr>
        </p:nvSpPr>
        <p:spPr>
          <a:xfrm>
            <a:off x="7247341" y="4464000"/>
            <a:ext cx="600659" cy="492443"/>
          </a:xfrm>
        </p:spPr>
        <p:txBody>
          <a:bodyPr wrap="none" rIns="144000">
            <a:spAutoFit/>
          </a:bodyPr>
          <a:lstStyle>
            <a:lvl1pPr>
              <a:tabLst>
                <a:tab pos="2243138" algn="r"/>
              </a:tabLst>
              <a:defRPr lang="de-DE" sz="320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pic>
        <p:nvPicPr>
          <p:cNvPr id="3" name="Grafik 2">
            <a:extLst>
              <a:ext uri="{FF2B5EF4-FFF2-40B4-BE49-F238E27FC236}">
                <a16:creationId xmlns:a16="http://schemas.microsoft.com/office/drawing/2014/main" id="{7A9AB77D-C6C2-CA8E-D7D1-BA5ADA264482}"/>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14000" y="6336000"/>
            <a:ext cx="1186360" cy="478800"/>
          </a:xfrm>
          <a:prstGeom prst="rect">
            <a:avLst/>
          </a:prstGeom>
        </p:spPr>
      </p:pic>
      <p:sp>
        <p:nvSpPr>
          <p:cNvPr id="6" name="Datumsplatzhalter 3">
            <a:extLst>
              <a:ext uri="{FF2B5EF4-FFF2-40B4-BE49-F238E27FC236}">
                <a16:creationId xmlns:a16="http://schemas.microsoft.com/office/drawing/2014/main" id="{99F8B480-8B99-4718-3A69-2411ACA9B132}"/>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32C3F6F2-72AD-714B-AC55-8EF431B81E76}" type="datetime1">
              <a:rPr lang="de-DE" smtClean="0"/>
              <a:t>08.09.2025</a:t>
            </a:fld>
            <a:endParaRPr lang="de-DE" dirty="0"/>
          </a:p>
        </p:txBody>
      </p:sp>
    </p:spTree>
    <p:extLst>
      <p:ext uri="{BB962C8B-B14F-4D97-AF65-F5344CB8AC3E}">
        <p14:creationId xmlns:p14="http://schemas.microsoft.com/office/powerpoint/2010/main" val="2632059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genda BLUE max. 12 Kapitel">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117ECD-4D28-0A27-0142-2CD79D280199}"/>
              </a:ext>
            </a:extLst>
          </p:cNvPr>
          <p:cNvSpPr>
            <a:spLocks noGrp="1"/>
          </p:cNvSpPr>
          <p:nvPr>
            <p:ph type="title"/>
          </p:nvPr>
        </p:nvSpPr>
        <p:spPr>
          <a:xfrm>
            <a:off x="540000" y="1080000"/>
            <a:ext cx="10187999" cy="443198"/>
          </a:xfrm>
        </p:spPr>
        <p:txBody>
          <a:bodyPr/>
          <a:lstStyle>
            <a:lvl1pPr>
              <a:defRPr lang="de-DE" sz="3200" kern="1200" dirty="0">
                <a:gradFill>
                  <a:gsLst>
                    <a:gs pos="32000">
                      <a:schemeClr val="accent2"/>
                    </a:gs>
                    <a:gs pos="78000">
                      <a:schemeClr val="accent2">
                        <a:lumMod val="20000"/>
                        <a:lumOff val="80000"/>
                      </a:schemeClr>
                    </a:gs>
                  </a:gsLst>
                  <a:lin ang="5400000" scaled="1"/>
                </a:gradFill>
                <a:latin typeface="+mj-lt"/>
                <a:ea typeface="+mj-ea"/>
                <a:cs typeface="+mj-cs"/>
              </a:defRPr>
            </a:lvl1pPr>
          </a:lstStyle>
          <a:p>
            <a:r>
              <a:rPr lang="de-DE"/>
              <a:t>Mastertitelformat bearbeiten</a:t>
            </a:r>
            <a:endParaRPr lang="de-DE" dirty="0"/>
          </a:p>
        </p:txBody>
      </p:sp>
      <p:sp>
        <p:nvSpPr>
          <p:cNvPr id="7" name="Fußzeilenplatzhalter 6">
            <a:extLst>
              <a:ext uri="{FF2B5EF4-FFF2-40B4-BE49-F238E27FC236}">
                <a16:creationId xmlns:a16="http://schemas.microsoft.com/office/drawing/2014/main" id="{3F334CA3-F3DD-AE70-68FF-951FE7891E27}"/>
              </a:ext>
            </a:extLst>
          </p:cNvPr>
          <p:cNvSpPr>
            <a:spLocks noGrp="1"/>
          </p:cNvSpPr>
          <p:nvPr>
            <p:ph type="ftr" sz="quarter" idx="37"/>
          </p:nvPr>
        </p:nvSpPr>
        <p:spPr>
          <a:xfrm>
            <a:off x="2856000" y="6498000"/>
            <a:ext cx="6480000" cy="138499"/>
          </a:xfrm>
          <a:prstGeom prst="rect">
            <a:avLst/>
          </a:prstGeom>
        </p:spPr>
        <p:txBody>
          <a:bodyPr/>
          <a:lstStyle>
            <a:lvl1pPr>
              <a:defRPr lang="de-DE" sz="900" kern="1200" dirty="0">
                <a:solidFill>
                  <a:srgbClr val="92929E"/>
                </a:solidFill>
                <a:latin typeface="+mn-lt"/>
                <a:ea typeface="+mn-ea"/>
                <a:cs typeface="+mn-cs"/>
              </a:defRPr>
            </a:lvl1pPr>
          </a:lstStyle>
          <a:p>
            <a:r>
              <a:rPr lang="de-DE"/>
              <a:t>Name der Organisation</a:t>
            </a:r>
          </a:p>
        </p:txBody>
      </p:sp>
      <p:sp>
        <p:nvSpPr>
          <p:cNvPr id="8" name="Foliennummernplatzhalter 7">
            <a:extLst>
              <a:ext uri="{FF2B5EF4-FFF2-40B4-BE49-F238E27FC236}">
                <a16:creationId xmlns:a16="http://schemas.microsoft.com/office/drawing/2014/main" id="{390EB5FB-3D1F-94E4-E9C2-5B5EDB3C656A}"/>
              </a:ext>
            </a:extLst>
          </p:cNvPr>
          <p:cNvSpPr>
            <a:spLocks noGrp="1"/>
          </p:cNvSpPr>
          <p:nvPr>
            <p:ph type="sldNum" sz="quarter" idx="38"/>
          </p:nvPr>
        </p:nvSpPr>
        <p:spPr/>
        <p:txBody>
          <a:bodyPr/>
          <a:lstStyle>
            <a:lvl1pPr>
              <a:defRPr lang="de-DE" sz="900" kern="1200" smtClean="0">
                <a:solidFill>
                  <a:srgbClr val="92929E"/>
                </a:solidFill>
                <a:latin typeface="+mn-lt"/>
                <a:ea typeface="+mn-ea"/>
                <a:cs typeface="+mn-cs"/>
              </a:defRPr>
            </a:lvl1pPr>
          </a:lstStyle>
          <a:p>
            <a:fld id="{85D085A6-C2F1-45FB-ADEB-76F4484E5A7F}" type="slidenum">
              <a:rPr lang="de-DE" smtClean="0"/>
              <a:pPr/>
              <a:t>‹Nr.›</a:t>
            </a:fld>
            <a:endParaRPr lang="de-DE" dirty="0"/>
          </a:p>
        </p:txBody>
      </p:sp>
      <p:sp>
        <p:nvSpPr>
          <p:cNvPr id="4" name="Textplatzhalter 8">
            <a:extLst>
              <a:ext uri="{FF2B5EF4-FFF2-40B4-BE49-F238E27FC236}">
                <a16:creationId xmlns:a16="http://schemas.microsoft.com/office/drawing/2014/main" id="{5FA13B5D-0FE3-DA14-CA58-474170B2126B}"/>
              </a:ext>
            </a:extLst>
          </p:cNvPr>
          <p:cNvSpPr>
            <a:spLocks noGrp="1"/>
          </p:cNvSpPr>
          <p:nvPr>
            <p:ph type="body" sz="quarter" idx="14"/>
          </p:nvPr>
        </p:nvSpPr>
        <p:spPr>
          <a:xfrm>
            <a:off x="1404000" y="2137520"/>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5" name="Textplatzhalter 8">
            <a:extLst>
              <a:ext uri="{FF2B5EF4-FFF2-40B4-BE49-F238E27FC236}">
                <a16:creationId xmlns:a16="http://schemas.microsoft.com/office/drawing/2014/main" id="{AF14D580-45DB-4D36-5FAD-A978423A4466}"/>
              </a:ext>
            </a:extLst>
          </p:cNvPr>
          <p:cNvSpPr>
            <a:spLocks noGrp="1"/>
          </p:cNvSpPr>
          <p:nvPr>
            <p:ph type="body" sz="quarter" idx="20" hasCustomPrompt="1"/>
          </p:nvPr>
        </p:nvSpPr>
        <p:spPr>
          <a:xfrm>
            <a:off x="923896" y="1991007"/>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2" name="Textplatzhalter 8">
            <a:extLst>
              <a:ext uri="{FF2B5EF4-FFF2-40B4-BE49-F238E27FC236}">
                <a16:creationId xmlns:a16="http://schemas.microsoft.com/office/drawing/2014/main" id="{078D0F6F-DF72-F1EC-5741-33E0E29C96B9}"/>
              </a:ext>
            </a:extLst>
          </p:cNvPr>
          <p:cNvSpPr>
            <a:spLocks noGrp="1"/>
          </p:cNvSpPr>
          <p:nvPr>
            <p:ph type="body" sz="quarter" idx="44" hasCustomPrompt="1"/>
          </p:nvPr>
        </p:nvSpPr>
        <p:spPr>
          <a:xfrm>
            <a:off x="4795755" y="1991007"/>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 name="Datumsplatzhalter 3">
            <a:extLst>
              <a:ext uri="{FF2B5EF4-FFF2-40B4-BE49-F238E27FC236}">
                <a16:creationId xmlns:a16="http://schemas.microsoft.com/office/drawing/2014/main" id="{780A2E8E-E846-2D6F-6415-D89607F8DCC0}"/>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13461073-21FA-524D-87B5-D0B086B19F13}" type="datetime1">
              <a:rPr lang="de-DE" smtClean="0"/>
              <a:t>08.09.2025</a:t>
            </a:fld>
            <a:endParaRPr lang="de-DE" dirty="0"/>
          </a:p>
        </p:txBody>
      </p:sp>
      <p:sp>
        <p:nvSpPr>
          <p:cNvPr id="9" name="Textplatzhalter 8">
            <a:extLst>
              <a:ext uri="{FF2B5EF4-FFF2-40B4-BE49-F238E27FC236}">
                <a16:creationId xmlns:a16="http://schemas.microsoft.com/office/drawing/2014/main" id="{142F3135-C748-20D3-F5EF-0342F2E54A7D}"/>
              </a:ext>
            </a:extLst>
          </p:cNvPr>
          <p:cNvSpPr>
            <a:spLocks noGrp="1"/>
          </p:cNvSpPr>
          <p:nvPr>
            <p:ph type="body" sz="quarter" idx="50" hasCustomPrompt="1"/>
          </p:nvPr>
        </p:nvSpPr>
        <p:spPr>
          <a:xfrm>
            <a:off x="8674779" y="1991007"/>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1" name="Textplatzhalter 8">
            <a:extLst>
              <a:ext uri="{FF2B5EF4-FFF2-40B4-BE49-F238E27FC236}">
                <a16:creationId xmlns:a16="http://schemas.microsoft.com/office/drawing/2014/main" id="{4F93C870-0620-1E1C-647F-80EB19DFAF23}"/>
              </a:ext>
            </a:extLst>
          </p:cNvPr>
          <p:cNvSpPr>
            <a:spLocks noGrp="1"/>
          </p:cNvSpPr>
          <p:nvPr>
            <p:ph type="body" sz="quarter" idx="52" hasCustomPrompt="1"/>
          </p:nvPr>
        </p:nvSpPr>
        <p:spPr>
          <a:xfrm>
            <a:off x="923896" y="3072496"/>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3" name="Textplatzhalter 8">
            <a:extLst>
              <a:ext uri="{FF2B5EF4-FFF2-40B4-BE49-F238E27FC236}">
                <a16:creationId xmlns:a16="http://schemas.microsoft.com/office/drawing/2014/main" id="{B8ACB1AD-87B3-443B-A741-4A3DEEF59C68}"/>
              </a:ext>
            </a:extLst>
          </p:cNvPr>
          <p:cNvSpPr>
            <a:spLocks noGrp="1"/>
          </p:cNvSpPr>
          <p:nvPr>
            <p:ph type="body" sz="quarter" idx="54" hasCustomPrompt="1"/>
          </p:nvPr>
        </p:nvSpPr>
        <p:spPr>
          <a:xfrm>
            <a:off x="4795755" y="3072496"/>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15" name="Textplatzhalter 8">
            <a:extLst>
              <a:ext uri="{FF2B5EF4-FFF2-40B4-BE49-F238E27FC236}">
                <a16:creationId xmlns:a16="http://schemas.microsoft.com/office/drawing/2014/main" id="{5D5744BA-761E-1385-BD69-97133764F223}"/>
              </a:ext>
            </a:extLst>
          </p:cNvPr>
          <p:cNvSpPr>
            <a:spLocks noGrp="1"/>
          </p:cNvSpPr>
          <p:nvPr>
            <p:ph type="body" sz="quarter" idx="56" hasCustomPrompt="1"/>
          </p:nvPr>
        </p:nvSpPr>
        <p:spPr>
          <a:xfrm>
            <a:off x="8674779" y="3072496"/>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7" name="Textplatzhalter 8">
            <a:extLst>
              <a:ext uri="{FF2B5EF4-FFF2-40B4-BE49-F238E27FC236}">
                <a16:creationId xmlns:a16="http://schemas.microsoft.com/office/drawing/2014/main" id="{06B4A68D-8A48-FD13-6543-630AB1CC56B3}"/>
              </a:ext>
            </a:extLst>
          </p:cNvPr>
          <p:cNvSpPr>
            <a:spLocks noGrp="1"/>
          </p:cNvSpPr>
          <p:nvPr>
            <p:ph type="body" sz="quarter" idx="58" hasCustomPrompt="1"/>
          </p:nvPr>
        </p:nvSpPr>
        <p:spPr>
          <a:xfrm>
            <a:off x="899917" y="415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29" name="Textplatzhalter 8">
            <a:extLst>
              <a:ext uri="{FF2B5EF4-FFF2-40B4-BE49-F238E27FC236}">
                <a16:creationId xmlns:a16="http://schemas.microsoft.com/office/drawing/2014/main" id="{A75C48E1-D523-333D-4A11-60FDF6E2F78F}"/>
              </a:ext>
            </a:extLst>
          </p:cNvPr>
          <p:cNvSpPr>
            <a:spLocks noGrp="1"/>
          </p:cNvSpPr>
          <p:nvPr>
            <p:ph type="body" sz="quarter" idx="60" hasCustomPrompt="1"/>
          </p:nvPr>
        </p:nvSpPr>
        <p:spPr>
          <a:xfrm>
            <a:off x="4771776" y="415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1" name="Textplatzhalter 8">
            <a:extLst>
              <a:ext uri="{FF2B5EF4-FFF2-40B4-BE49-F238E27FC236}">
                <a16:creationId xmlns:a16="http://schemas.microsoft.com/office/drawing/2014/main" id="{293D1962-C4E5-F279-767B-3E2BA338F80D}"/>
              </a:ext>
            </a:extLst>
          </p:cNvPr>
          <p:cNvSpPr>
            <a:spLocks noGrp="1"/>
          </p:cNvSpPr>
          <p:nvPr>
            <p:ph type="body" sz="quarter" idx="62" hasCustomPrompt="1"/>
          </p:nvPr>
        </p:nvSpPr>
        <p:spPr>
          <a:xfrm>
            <a:off x="8650800" y="415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3" name="Textplatzhalter 8">
            <a:extLst>
              <a:ext uri="{FF2B5EF4-FFF2-40B4-BE49-F238E27FC236}">
                <a16:creationId xmlns:a16="http://schemas.microsoft.com/office/drawing/2014/main" id="{3E44D93D-0470-1C30-BC70-9F163F642660}"/>
              </a:ext>
            </a:extLst>
          </p:cNvPr>
          <p:cNvSpPr>
            <a:spLocks noGrp="1"/>
          </p:cNvSpPr>
          <p:nvPr>
            <p:ph type="body" sz="quarter" idx="64" hasCustomPrompt="1"/>
          </p:nvPr>
        </p:nvSpPr>
        <p:spPr>
          <a:xfrm>
            <a:off x="899917" y="523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5" name="Textplatzhalter 8">
            <a:extLst>
              <a:ext uri="{FF2B5EF4-FFF2-40B4-BE49-F238E27FC236}">
                <a16:creationId xmlns:a16="http://schemas.microsoft.com/office/drawing/2014/main" id="{B8B73DDB-3EC7-3357-41DD-BB7F54428A9A}"/>
              </a:ext>
            </a:extLst>
          </p:cNvPr>
          <p:cNvSpPr>
            <a:spLocks noGrp="1"/>
          </p:cNvSpPr>
          <p:nvPr>
            <p:ph type="body" sz="quarter" idx="66" hasCustomPrompt="1"/>
          </p:nvPr>
        </p:nvSpPr>
        <p:spPr>
          <a:xfrm>
            <a:off x="4771776" y="523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7" name="Textplatzhalter 8">
            <a:extLst>
              <a:ext uri="{FF2B5EF4-FFF2-40B4-BE49-F238E27FC236}">
                <a16:creationId xmlns:a16="http://schemas.microsoft.com/office/drawing/2014/main" id="{E4975C59-EC81-F893-D411-EAAEC106A1C5}"/>
              </a:ext>
            </a:extLst>
          </p:cNvPr>
          <p:cNvSpPr>
            <a:spLocks noGrp="1"/>
          </p:cNvSpPr>
          <p:nvPr>
            <p:ph type="body" sz="quarter" idx="68" hasCustomPrompt="1"/>
          </p:nvPr>
        </p:nvSpPr>
        <p:spPr>
          <a:xfrm>
            <a:off x="8650800" y="5230800"/>
            <a:ext cx="488449" cy="369332"/>
          </a:xfrm>
        </p:spPr>
        <p:txBody>
          <a:bodyPr wrap="square" rIns="144000">
            <a:spAutoFit/>
          </a:bodyPr>
          <a:lstStyle>
            <a:lvl1pPr>
              <a:tabLst>
                <a:tab pos="2243138" algn="r"/>
              </a:tabLst>
              <a:defRPr lang="de-DE" sz="2400" b="0" kern="1200" dirty="0">
                <a:gradFill>
                  <a:gsLst>
                    <a:gs pos="45000">
                      <a:schemeClr val="accent2"/>
                    </a:gs>
                    <a:gs pos="78000">
                      <a:schemeClr val="accent2">
                        <a:lumMod val="20000"/>
                        <a:lumOff val="80000"/>
                      </a:schemeClr>
                    </a:gs>
                  </a:gsLst>
                  <a:lin ang="5400000" scaled="1"/>
                </a:gradFill>
                <a:latin typeface="+mj-lt"/>
                <a:ea typeface="+mj-ea"/>
                <a:cs typeface="+mj-cs"/>
              </a:defRPr>
            </a:lvl1pPr>
            <a:lvl2pPr marL="0" indent="0">
              <a:spcBef>
                <a:spcPts val="800"/>
              </a:spcBef>
              <a:buNone/>
              <a:tabLst>
                <a:tab pos="2243138" algn="r"/>
              </a:tabLst>
              <a:defRPr lang="de-DE" sz="1200" kern="1200" dirty="0" smtClean="0">
                <a:solidFill>
                  <a:schemeClr val="tx1"/>
                </a:solidFill>
                <a:latin typeface="+mn-lt"/>
                <a:ea typeface="+mn-ea"/>
                <a:cs typeface="+mn-cs"/>
              </a:defRPr>
            </a:lvl2pPr>
            <a:lvl3pPr marL="357188" indent="-177800">
              <a:defRPr sz="1400"/>
            </a:lvl3pPr>
            <a:lvl4pPr>
              <a:defRPr sz="1400"/>
            </a:lvl4pPr>
            <a:lvl5pPr>
              <a:defRPr sz="1400"/>
            </a:lvl5pPr>
          </a:lstStyle>
          <a:p>
            <a:pPr lvl="0"/>
            <a:r>
              <a:rPr lang="de-DE" dirty="0"/>
              <a:t>00</a:t>
            </a:r>
          </a:p>
        </p:txBody>
      </p:sp>
      <p:sp>
        <p:nvSpPr>
          <p:cNvPr id="38" name="Textplatzhalter 8">
            <a:extLst>
              <a:ext uri="{FF2B5EF4-FFF2-40B4-BE49-F238E27FC236}">
                <a16:creationId xmlns:a16="http://schemas.microsoft.com/office/drawing/2014/main" id="{E4E138F7-389E-751D-7EAD-5998F08BF55C}"/>
              </a:ext>
            </a:extLst>
          </p:cNvPr>
          <p:cNvSpPr>
            <a:spLocks noGrp="1"/>
          </p:cNvSpPr>
          <p:nvPr>
            <p:ph type="body" sz="quarter" idx="69"/>
          </p:nvPr>
        </p:nvSpPr>
        <p:spPr>
          <a:xfrm>
            <a:off x="1404000" y="5378400"/>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39" name="Textplatzhalter 8">
            <a:extLst>
              <a:ext uri="{FF2B5EF4-FFF2-40B4-BE49-F238E27FC236}">
                <a16:creationId xmlns:a16="http://schemas.microsoft.com/office/drawing/2014/main" id="{0C11469D-F3C6-BE63-D44C-A139EAE673CF}"/>
              </a:ext>
            </a:extLst>
          </p:cNvPr>
          <p:cNvSpPr>
            <a:spLocks noGrp="1"/>
          </p:cNvSpPr>
          <p:nvPr>
            <p:ph type="body" sz="quarter" idx="70"/>
          </p:nvPr>
        </p:nvSpPr>
        <p:spPr>
          <a:xfrm>
            <a:off x="1404000" y="3217813"/>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0" name="Textplatzhalter 8">
            <a:extLst>
              <a:ext uri="{FF2B5EF4-FFF2-40B4-BE49-F238E27FC236}">
                <a16:creationId xmlns:a16="http://schemas.microsoft.com/office/drawing/2014/main" id="{BA2A3262-738D-02B2-BA59-A5750CE13C80}"/>
              </a:ext>
            </a:extLst>
          </p:cNvPr>
          <p:cNvSpPr>
            <a:spLocks noGrp="1"/>
          </p:cNvSpPr>
          <p:nvPr>
            <p:ph type="body" sz="quarter" idx="71"/>
          </p:nvPr>
        </p:nvSpPr>
        <p:spPr>
          <a:xfrm>
            <a:off x="1404000" y="4298106"/>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1" name="Textplatzhalter 8">
            <a:extLst>
              <a:ext uri="{FF2B5EF4-FFF2-40B4-BE49-F238E27FC236}">
                <a16:creationId xmlns:a16="http://schemas.microsoft.com/office/drawing/2014/main" id="{8BA43754-B629-707A-FE24-ED2A0D2F010E}"/>
              </a:ext>
            </a:extLst>
          </p:cNvPr>
          <p:cNvSpPr>
            <a:spLocks noGrp="1"/>
          </p:cNvSpPr>
          <p:nvPr>
            <p:ph type="body" sz="quarter" idx="72"/>
          </p:nvPr>
        </p:nvSpPr>
        <p:spPr>
          <a:xfrm>
            <a:off x="5299200" y="2137520"/>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2" name="Textplatzhalter 8">
            <a:extLst>
              <a:ext uri="{FF2B5EF4-FFF2-40B4-BE49-F238E27FC236}">
                <a16:creationId xmlns:a16="http://schemas.microsoft.com/office/drawing/2014/main" id="{A8B8EC0C-D1A6-65F4-FDF0-567838E298B7}"/>
              </a:ext>
            </a:extLst>
          </p:cNvPr>
          <p:cNvSpPr>
            <a:spLocks noGrp="1"/>
          </p:cNvSpPr>
          <p:nvPr>
            <p:ph type="body" sz="quarter" idx="73"/>
          </p:nvPr>
        </p:nvSpPr>
        <p:spPr>
          <a:xfrm>
            <a:off x="5299200" y="5378400"/>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3" name="Textplatzhalter 8">
            <a:extLst>
              <a:ext uri="{FF2B5EF4-FFF2-40B4-BE49-F238E27FC236}">
                <a16:creationId xmlns:a16="http://schemas.microsoft.com/office/drawing/2014/main" id="{D1715F0A-AF28-E3B8-E76D-E68B66702568}"/>
              </a:ext>
            </a:extLst>
          </p:cNvPr>
          <p:cNvSpPr>
            <a:spLocks noGrp="1"/>
          </p:cNvSpPr>
          <p:nvPr>
            <p:ph type="body" sz="quarter" idx="74"/>
          </p:nvPr>
        </p:nvSpPr>
        <p:spPr>
          <a:xfrm>
            <a:off x="5299200" y="3217813"/>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4" name="Textplatzhalter 8">
            <a:extLst>
              <a:ext uri="{FF2B5EF4-FFF2-40B4-BE49-F238E27FC236}">
                <a16:creationId xmlns:a16="http://schemas.microsoft.com/office/drawing/2014/main" id="{8BCC70EF-7EA4-9F5E-0D61-70E811D9FF55}"/>
              </a:ext>
            </a:extLst>
          </p:cNvPr>
          <p:cNvSpPr>
            <a:spLocks noGrp="1"/>
          </p:cNvSpPr>
          <p:nvPr>
            <p:ph type="body" sz="quarter" idx="75"/>
          </p:nvPr>
        </p:nvSpPr>
        <p:spPr>
          <a:xfrm>
            <a:off x="5299200" y="4298106"/>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5" name="Textplatzhalter 8">
            <a:extLst>
              <a:ext uri="{FF2B5EF4-FFF2-40B4-BE49-F238E27FC236}">
                <a16:creationId xmlns:a16="http://schemas.microsoft.com/office/drawing/2014/main" id="{C2B44195-D981-50B3-2ADA-0415F3608D1C}"/>
              </a:ext>
            </a:extLst>
          </p:cNvPr>
          <p:cNvSpPr>
            <a:spLocks noGrp="1"/>
          </p:cNvSpPr>
          <p:nvPr>
            <p:ph type="body" sz="quarter" idx="76"/>
          </p:nvPr>
        </p:nvSpPr>
        <p:spPr>
          <a:xfrm>
            <a:off x="9162000" y="2137520"/>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6" name="Textplatzhalter 8">
            <a:extLst>
              <a:ext uri="{FF2B5EF4-FFF2-40B4-BE49-F238E27FC236}">
                <a16:creationId xmlns:a16="http://schemas.microsoft.com/office/drawing/2014/main" id="{577CF78C-9345-F78F-5397-F248574DEDDA}"/>
              </a:ext>
            </a:extLst>
          </p:cNvPr>
          <p:cNvSpPr>
            <a:spLocks noGrp="1"/>
          </p:cNvSpPr>
          <p:nvPr>
            <p:ph type="body" sz="quarter" idx="77"/>
          </p:nvPr>
        </p:nvSpPr>
        <p:spPr>
          <a:xfrm>
            <a:off x="9162000" y="5378400"/>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7" name="Textplatzhalter 8">
            <a:extLst>
              <a:ext uri="{FF2B5EF4-FFF2-40B4-BE49-F238E27FC236}">
                <a16:creationId xmlns:a16="http://schemas.microsoft.com/office/drawing/2014/main" id="{FC7A35B6-EC60-9D52-175C-38A42309D251}"/>
              </a:ext>
            </a:extLst>
          </p:cNvPr>
          <p:cNvSpPr>
            <a:spLocks noGrp="1"/>
          </p:cNvSpPr>
          <p:nvPr>
            <p:ph type="body" sz="quarter" idx="78"/>
          </p:nvPr>
        </p:nvSpPr>
        <p:spPr>
          <a:xfrm>
            <a:off x="9162000" y="3217813"/>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48" name="Textplatzhalter 8">
            <a:extLst>
              <a:ext uri="{FF2B5EF4-FFF2-40B4-BE49-F238E27FC236}">
                <a16:creationId xmlns:a16="http://schemas.microsoft.com/office/drawing/2014/main" id="{E18D2737-0F5B-FE1C-266B-4D4C188188A9}"/>
              </a:ext>
            </a:extLst>
          </p:cNvPr>
          <p:cNvSpPr>
            <a:spLocks noGrp="1"/>
          </p:cNvSpPr>
          <p:nvPr>
            <p:ph type="body" sz="quarter" idx="79"/>
          </p:nvPr>
        </p:nvSpPr>
        <p:spPr>
          <a:xfrm>
            <a:off x="9162000" y="4298106"/>
            <a:ext cx="2520000" cy="1077218"/>
          </a:xfrm>
        </p:spPr>
        <p:txBody>
          <a:bodyPr wrap="square">
            <a:spAutoFit/>
          </a:bodyPr>
          <a:lstStyle>
            <a:lvl1pPr>
              <a:spcBef>
                <a:spcPts val="0"/>
              </a:spcBef>
              <a:spcAft>
                <a:spcPts val="400"/>
              </a:spcAft>
              <a:tabLst>
                <a:tab pos="2243138" algn="r"/>
              </a:tabLst>
              <a:defRPr sz="1200" b="1" cap="all" baseline="0">
                <a:solidFill>
                  <a:schemeClr val="bg1"/>
                </a:solidFill>
              </a:defRPr>
            </a:lvl1pPr>
            <a:lvl2pPr marL="0" indent="0">
              <a:spcBef>
                <a:spcPts val="0"/>
              </a:spcBef>
              <a:spcAft>
                <a:spcPts val="400"/>
              </a:spcAft>
              <a:buNone/>
              <a:tabLst>
                <a:tab pos="2243138" algn="r"/>
              </a:tabLst>
              <a:defRPr lang="de-DE" sz="1200" kern="1200" dirty="0" smtClean="0">
                <a:solidFill>
                  <a:schemeClr val="bg1"/>
                </a:solidFill>
                <a:latin typeface="+mn-lt"/>
                <a:ea typeface="+mn-ea"/>
                <a:cs typeface="+mn-cs"/>
              </a:defRPr>
            </a:lvl2pPr>
            <a:lvl3pPr marL="179388" indent="-173038">
              <a:spcBef>
                <a:spcPts val="0"/>
              </a:spcBef>
              <a:spcAft>
                <a:spcPts val="400"/>
              </a:spcAft>
              <a:buClr>
                <a:schemeClr val="accent2"/>
              </a:buClr>
              <a:tabLst/>
              <a:defRPr sz="1200">
                <a:solidFill>
                  <a:schemeClr val="bg1"/>
                </a:solidFill>
              </a:defRPr>
            </a:lvl3pPr>
            <a:lvl4pPr marL="446088" indent="-173038">
              <a:spcBef>
                <a:spcPts val="0"/>
              </a:spcBef>
              <a:spcAft>
                <a:spcPts val="400"/>
              </a:spcAft>
              <a:buClrTx/>
              <a:buFont typeface="Arial" panose="020B0604020202020204" pitchFamily="34" charset="0"/>
              <a:buChar char="•"/>
              <a:tabLst/>
              <a:defRPr sz="1200">
                <a:solidFill>
                  <a:schemeClr val="bg1"/>
                </a:solidFill>
              </a:defRPr>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p:txBody>
      </p:sp>
      <p:pic>
        <p:nvPicPr>
          <p:cNvPr id="6" name="Grafik 5">
            <a:extLst>
              <a:ext uri="{FF2B5EF4-FFF2-40B4-BE49-F238E27FC236}">
                <a16:creationId xmlns:a16="http://schemas.microsoft.com/office/drawing/2014/main" id="{8854420A-8000-9FA4-4C10-9BAC50184BC3}"/>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14000" y="6336000"/>
            <a:ext cx="1186360" cy="478800"/>
          </a:xfrm>
          <a:prstGeom prst="rect">
            <a:avLst/>
          </a:prstGeom>
        </p:spPr>
      </p:pic>
    </p:spTree>
    <p:extLst>
      <p:ext uri="{BB962C8B-B14F-4D97-AF65-F5344CB8AC3E}">
        <p14:creationId xmlns:p14="http://schemas.microsoft.com/office/powerpoint/2010/main" val="108445134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43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ACA4B7-DE27-8847-5F90-429CAE65017E}"/>
              </a:ext>
            </a:extLst>
          </p:cNvPr>
          <p:cNvSpPr>
            <a:spLocks noGrp="1"/>
          </p:cNvSpPr>
          <p:nvPr>
            <p:ph type="title"/>
          </p:nvPr>
        </p:nvSpPr>
        <p:spPr>
          <a:xfrm>
            <a:off x="540000" y="1080000"/>
            <a:ext cx="10187999" cy="443198"/>
          </a:xfrm>
        </p:spPr>
        <p:txBody>
          <a:bodyPr anchor="t" anchorCtr="0">
            <a:spAutoFit/>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28106433-1A59-7CBF-333B-8E5250B6A56B}"/>
              </a:ext>
            </a:extLst>
          </p:cNvPr>
          <p:cNvSpPr>
            <a:spLocks noGrp="1"/>
          </p:cNvSpPr>
          <p:nvPr>
            <p:ph idx="1"/>
          </p:nvPr>
        </p:nvSpPr>
        <p:spPr>
          <a:xfrm>
            <a:off x="540000" y="2160000"/>
            <a:ext cx="10187999" cy="1703030"/>
          </a:xfrm>
        </p:spPr>
        <p:txBody>
          <a:bodyPr>
            <a:sp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Fußzeilenplatzhalter 4">
            <a:extLst>
              <a:ext uri="{FF2B5EF4-FFF2-40B4-BE49-F238E27FC236}">
                <a16:creationId xmlns:a16="http://schemas.microsoft.com/office/drawing/2014/main" id="{ECAA541D-8D2C-ECEA-D509-AD0CDB173EDB}"/>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p>
        </p:txBody>
      </p:sp>
      <p:sp>
        <p:nvSpPr>
          <p:cNvPr id="6" name="Foliennummernplatzhalter 5">
            <a:extLst>
              <a:ext uri="{FF2B5EF4-FFF2-40B4-BE49-F238E27FC236}">
                <a16:creationId xmlns:a16="http://schemas.microsoft.com/office/drawing/2014/main" id="{A2761807-7836-271F-5C7D-70A80F871209}"/>
              </a:ext>
            </a:extLst>
          </p:cNvPr>
          <p:cNvSpPr>
            <a:spLocks noGrp="1"/>
          </p:cNvSpPr>
          <p:nvPr>
            <p:ph type="sldNum" sz="quarter" idx="12"/>
          </p:nvPr>
        </p:nvSpPr>
        <p:spPr/>
        <p:txBody>
          <a:bodyPr/>
          <a:lstStyle>
            <a:lvl1pPr>
              <a:defRPr>
                <a:solidFill>
                  <a:srgbClr val="92929E"/>
                </a:solidFill>
              </a:defRPr>
            </a:lvl1pPr>
          </a:lstStyle>
          <a:p>
            <a:fld id="{85D085A6-C2F1-45FB-ADEB-76F4484E5A7F}" type="slidenum">
              <a:rPr lang="de-DE" smtClean="0"/>
              <a:pPr/>
              <a:t>‹Nr.›</a:t>
            </a:fld>
            <a:endParaRPr lang="de-DE"/>
          </a:p>
        </p:txBody>
      </p:sp>
      <p:sp>
        <p:nvSpPr>
          <p:cNvPr id="8" name="Textplatzhalter 7">
            <a:extLst>
              <a:ext uri="{FF2B5EF4-FFF2-40B4-BE49-F238E27FC236}">
                <a16:creationId xmlns:a16="http://schemas.microsoft.com/office/drawing/2014/main" id="{F7E71F62-BF5A-180F-F2FE-B434806D62F1}"/>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7" name="Vertikaler Textplatzhalter 6">
            <a:extLst>
              <a:ext uri="{FF2B5EF4-FFF2-40B4-BE49-F238E27FC236}">
                <a16:creationId xmlns:a16="http://schemas.microsoft.com/office/drawing/2014/main" id="{1B8D13FD-0926-B741-3D40-5B748BAD7D14}"/>
              </a:ext>
            </a:extLst>
          </p:cNvPr>
          <p:cNvSpPr>
            <a:spLocks noGrp="1"/>
          </p:cNvSpPr>
          <p:nvPr>
            <p:ph type="body" orient="vert" sz="quarter" idx="14" hasCustomPrompt="1"/>
          </p:nvPr>
        </p:nvSpPr>
        <p:spPr>
          <a:xfrm>
            <a:off x="539999" y="6192000"/>
            <a:ext cx="11113200" cy="123111"/>
          </a:xfrm>
        </p:spPr>
        <p:txBody>
          <a:bodyPr vert="horz" wrap="square">
            <a:spAutoFit/>
          </a:bodyPr>
          <a:lstStyle>
            <a:lvl1pPr algn="r">
              <a:spcBef>
                <a:spcPts val="0"/>
              </a:spcBef>
              <a:defRPr sz="800"/>
            </a:lvl1pPr>
          </a:lstStyle>
          <a:p>
            <a:pPr lvl="0"/>
            <a:r>
              <a:rPr lang="de-DE" dirty="0"/>
              <a:t>Quellenangabe</a:t>
            </a:r>
          </a:p>
        </p:txBody>
      </p:sp>
      <p:sp>
        <p:nvSpPr>
          <p:cNvPr id="4" name="Datumsplatzhalter 3">
            <a:extLst>
              <a:ext uri="{FF2B5EF4-FFF2-40B4-BE49-F238E27FC236}">
                <a16:creationId xmlns:a16="http://schemas.microsoft.com/office/drawing/2014/main" id="{CF6B8022-B09D-AB8C-9047-74EA285485EC}"/>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E6B6B8D8-8E0C-FC4F-B6BF-807C11A6B475}" type="datetime1">
              <a:rPr lang="de-DE" smtClean="0"/>
              <a:t>08.09.2025</a:t>
            </a:fld>
            <a:endParaRPr lang="de-DE" dirty="0"/>
          </a:p>
        </p:txBody>
      </p:sp>
    </p:spTree>
    <p:extLst>
      <p:ext uri="{BB962C8B-B14F-4D97-AF65-F5344CB8AC3E}">
        <p14:creationId xmlns:p14="http://schemas.microsoft.com/office/powerpoint/2010/main" val="945185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Header + content_BLUE">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ACA4B7-DE27-8847-5F90-429CAE65017E}"/>
              </a:ext>
            </a:extLst>
          </p:cNvPr>
          <p:cNvSpPr>
            <a:spLocks noGrp="1"/>
          </p:cNvSpPr>
          <p:nvPr>
            <p:ph type="title"/>
          </p:nvPr>
        </p:nvSpPr>
        <p:spPr>
          <a:xfrm>
            <a:off x="540000" y="1080000"/>
            <a:ext cx="10187999" cy="443198"/>
          </a:xfrm>
        </p:spPr>
        <p:txBody>
          <a:bodyPr anchor="t" anchorCtr="0">
            <a:spAutoFit/>
          </a:bodyPr>
          <a:lstStyle>
            <a:lvl1pPr>
              <a:defRPr>
                <a:gradFill>
                  <a:gsLst>
                    <a:gs pos="32000">
                      <a:schemeClr val="accent2"/>
                    </a:gs>
                    <a:gs pos="78000">
                      <a:schemeClr val="accent2">
                        <a:lumMod val="20000"/>
                        <a:lumOff val="80000"/>
                      </a:schemeClr>
                    </a:gs>
                  </a:gsLst>
                  <a:lin ang="5400000" scaled="1"/>
                </a:gradFill>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28106433-1A59-7CBF-333B-8E5250B6A56B}"/>
              </a:ext>
            </a:extLst>
          </p:cNvPr>
          <p:cNvSpPr>
            <a:spLocks noGrp="1"/>
          </p:cNvSpPr>
          <p:nvPr>
            <p:ph idx="1"/>
          </p:nvPr>
        </p:nvSpPr>
        <p:spPr>
          <a:xfrm>
            <a:off x="540000" y="2160000"/>
            <a:ext cx="10187999" cy="1703030"/>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a:extLst>
              <a:ext uri="{FF2B5EF4-FFF2-40B4-BE49-F238E27FC236}">
                <a16:creationId xmlns:a16="http://schemas.microsoft.com/office/drawing/2014/main" id="{ECAA541D-8D2C-ECEA-D509-AD0CDB173EDB}"/>
              </a:ext>
            </a:extLst>
          </p:cNvPr>
          <p:cNvSpPr>
            <a:spLocks noGrp="1"/>
          </p:cNvSpPr>
          <p:nvPr>
            <p:ph type="ftr" sz="quarter" idx="11"/>
          </p:nvPr>
        </p:nvSpPr>
        <p:spPr>
          <a:xfrm>
            <a:off x="2496000" y="6498000"/>
            <a:ext cx="7200000" cy="138499"/>
          </a:xfrm>
          <a:prstGeom prst="rect">
            <a:avLst/>
          </a:prstGeom>
        </p:spPr>
        <p:txBody>
          <a:bodyPr/>
          <a:lstStyle>
            <a:lvl1pPr>
              <a:defRPr>
                <a:solidFill>
                  <a:srgbClr val="92929E"/>
                </a:solidFill>
              </a:defRPr>
            </a:lvl1pPr>
          </a:lstStyle>
          <a:p>
            <a:r>
              <a:rPr lang="de-DE"/>
              <a:t>Name der Organisation</a:t>
            </a:r>
            <a:endParaRPr lang="de-DE" dirty="0"/>
          </a:p>
        </p:txBody>
      </p:sp>
      <p:sp>
        <p:nvSpPr>
          <p:cNvPr id="6" name="Foliennummernplatzhalter 5">
            <a:extLst>
              <a:ext uri="{FF2B5EF4-FFF2-40B4-BE49-F238E27FC236}">
                <a16:creationId xmlns:a16="http://schemas.microsoft.com/office/drawing/2014/main" id="{A2761807-7836-271F-5C7D-70A80F871209}"/>
              </a:ext>
            </a:extLst>
          </p:cNvPr>
          <p:cNvSpPr>
            <a:spLocks noGrp="1"/>
          </p:cNvSpPr>
          <p:nvPr>
            <p:ph type="sldNum" sz="quarter" idx="12"/>
          </p:nvPr>
        </p:nvSpPr>
        <p:spPr/>
        <p:txBody>
          <a:bodyPr/>
          <a:lstStyle>
            <a:lvl1pPr>
              <a:defRPr>
                <a:solidFill>
                  <a:srgbClr val="92929E"/>
                </a:solidFill>
              </a:defRPr>
            </a:lvl1pPr>
          </a:lstStyle>
          <a:p>
            <a:fld id="{85D085A6-C2F1-45FB-ADEB-76F4484E5A7F}" type="slidenum">
              <a:rPr lang="de-DE" smtClean="0"/>
              <a:pPr/>
              <a:t>‹Nr.›</a:t>
            </a:fld>
            <a:endParaRPr lang="de-DE" dirty="0"/>
          </a:p>
        </p:txBody>
      </p:sp>
      <p:sp>
        <p:nvSpPr>
          <p:cNvPr id="8" name="Textplatzhalter 7">
            <a:extLst>
              <a:ext uri="{FF2B5EF4-FFF2-40B4-BE49-F238E27FC236}">
                <a16:creationId xmlns:a16="http://schemas.microsoft.com/office/drawing/2014/main" id="{F7E71F62-BF5A-180F-F2FE-B434806D62F1}"/>
              </a:ext>
            </a:extLst>
          </p:cNvPr>
          <p:cNvSpPr>
            <a:spLocks noGrp="1"/>
          </p:cNvSpPr>
          <p:nvPr>
            <p:ph type="body" sz="quarter" idx="13" hasCustomPrompt="1"/>
          </p:nvPr>
        </p:nvSpPr>
        <p:spPr>
          <a:xfrm>
            <a:off x="539999" y="357188"/>
            <a:ext cx="10188000" cy="184666"/>
          </a:xfrm>
        </p:spPr>
        <p:txBody>
          <a:bodyPr>
            <a:spAutoFit/>
          </a:bodyPr>
          <a:lstStyle>
            <a:lvl1pPr>
              <a:defRPr sz="1200" b="1" cap="all" baseline="0">
                <a:solidFill>
                  <a:schemeClr val="accent2"/>
                </a:solidFill>
              </a:defRPr>
            </a:lvl1pPr>
          </a:lstStyle>
          <a:p>
            <a:pPr lvl="0"/>
            <a:r>
              <a:rPr lang="de-DE" err="1"/>
              <a:t>Overline</a:t>
            </a:r>
            <a:r>
              <a:rPr lang="de-DE"/>
              <a:t> optional</a:t>
            </a:r>
          </a:p>
        </p:txBody>
      </p:sp>
      <p:sp>
        <p:nvSpPr>
          <p:cNvPr id="7" name="Vertikaler Textplatzhalter 6">
            <a:extLst>
              <a:ext uri="{FF2B5EF4-FFF2-40B4-BE49-F238E27FC236}">
                <a16:creationId xmlns:a16="http://schemas.microsoft.com/office/drawing/2014/main" id="{8249166B-4FC5-0644-3718-482502792278}"/>
              </a:ext>
            </a:extLst>
          </p:cNvPr>
          <p:cNvSpPr>
            <a:spLocks noGrp="1"/>
          </p:cNvSpPr>
          <p:nvPr>
            <p:ph type="body" orient="vert" sz="quarter" idx="14" hasCustomPrompt="1"/>
          </p:nvPr>
        </p:nvSpPr>
        <p:spPr>
          <a:xfrm>
            <a:off x="539999" y="6192000"/>
            <a:ext cx="11113200" cy="123111"/>
          </a:xfrm>
        </p:spPr>
        <p:txBody>
          <a:bodyPr vert="horz" wrap="square">
            <a:spAutoFit/>
          </a:bodyPr>
          <a:lstStyle>
            <a:lvl1pPr algn="r">
              <a:spcBef>
                <a:spcPts val="0"/>
              </a:spcBef>
              <a:defRPr sz="800">
                <a:solidFill>
                  <a:schemeClr val="bg1"/>
                </a:solidFill>
              </a:defRPr>
            </a:lvl1pPr>
          </a:lstStyle>
          <a:p>
            <a:pPr lvl="0"/>
            <a:r>
              <a:rPr lang="de-DE" dirty="0"/>
              <a:t>Quellenangabe</a:t>
            </a:r>
          </a:p>
        </p:txBody>
      </p:sp>
      <p:pic>
        <p:nvPicPr>
          <p:cNvPr id="10" name="Grafik 9">
            <a:extLst>
              <a:ext uri="{FF2B5EF4-FFF2-40B4-BE49-F238E27FC236}">
                <a16:creationId xmlns:a16="http://schemas.microsoft.com/office/drawing/2014/main" id="{DA80149C-AA75-C5BD-279F-C7BFE11CCBA7}"/>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14000" y="6336000"/>
            <a:ext cx="1186360" cy="478800"/>
          </a:xfrm>
          <a:prstGeom prst="rect">
            <a:avLst/>
          </a:prstGeom>
        </p:spPr>
      </p:pic>
      <p:sp>
        <p:nvSpPr>
          <p:cNvPr id="4" name="Datumsplatzhalter 3">
            <a:extLst>
              <a:ext uri="{FF2B5EF4-FFF2-40B4-BE49-F238E27FC236}">
                <a16:creationId xmlns:a16="http://schemas.microsoft.com/office/drawing/2014/main" id="{F4C52586-5B82-6520-E297-4D7C7A7A4DBF}"/>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AB9C53F1-D296-9447-A553-E2992270A520}" type="datetime1">
              <a:rPr lang="de-DE" smtClean="0"/>
              <a:t>08.09.2025</a:t>
            </a:fld>
            <a:endParaRPr lang="de-DE" dirty="0"/>
          </a:p>
        </p:txBody>
      </p:sp>
    </p:spTree>
    <p:extLst>
      <p:ext uri="{BB962C8B-B14F-4D97-AF65-F5344CB8AC3E}">
        <p14:creationId xmlns:p14="http://schemas.microsoft.com/office/powerpoint/2010/main" val="304830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hidden="1">
            <a:extLst>
              <a:ext uri="{FF2B5EF4-FFF2-40B4-BE49-F238E27FC236}">
                <a16:creationId xmlns:a16="http://schemas.microsoft.com/office/drawing/2014/main" id="{42871BAC-57E4-CC16-B6D9-BA2AEF4F7B75}"/>
              </a:ext>
            </a:extLst>
          </p:cNvPr>
          <p:cNvPicPr>
            <a:picLocks noChangeAspect="1"/>
          </p:cNvPicPr>
          <p:nvPr userDrawn="1"/>
        </p:nvPicPr>
        <p:blipFill>
          <a:blip r:embed="rId36">
            <a:extLst>
              <a:ext uri="{96DAC541-7B7A-43D3-8B79-37D633B846F1}">
                <asvg:svgBlip xmlns:asvg="http://schemas.microsoft.com/office/drawing/2016/SVG/main" r:embed="rId37"/>
              </a:ext>
            </a:extLst>
          </a:blip>
          <a:srcRect l="20122" t="37899" r="22169" b="40257"/>
          <a:stretch/>
        </p:blipFill>
        <p:spPr>
          <a:xfrm>
            <a:off x="539537" y="6411600"/>
            <a:ext cx="1009431" cy="270000"/>
          </a:xfrm>
          <a:prstGeom prst="rect">
            <a:avLst/>
          </a:prstGeom>
        </p:spPr>
      </p:pic>
      <p:sp>
        <p:nvSpPr>
          <p:cNvPr id="2" name="Titelplatzhalter 1">
            <a:extLst>
              <a:ext uri="{FF2B5EF4-FFF2-40B4-BE49-F238E27FC236}">
                <a16:creationId xmlns:a16="http://schemas.microsoft.com/office/drawing/2014/main" id="{77BFEC6D-1C71-B5CA-D5FC-9BC0BE561BD2}"/>
              </a:ext>
            </a:extLst>
          </p:cNvPr>
          <p:cNvSpPr>
            <a:spLocks noGrp="1"/>
          </p:cNvSpPr>
          <p:nvPr>
            <p:ph type="title"/>
          </p:nvPr>
        </p:nvSpPr>
        <p:spPr>
          <a:xfrm>
            <a:off x="532798" y="1080000"/>
            <a:ext cx="10260000" cy="443198"/>
          </a:xfrm>
          <a:prstGeom prst="rect">
            <a:avLst/>
          </a:prstGeom>
        </p:spPr>
        <p:txBody>
          <a:bodyPr vert="horz" wrap="square" lIns="0" tIns="0" rIns="0" bIns="0" rtlCol="0" anchor="t" anchorCtr="0">
            <a:spAutoFit/>
          </a:bodyPr>
          <a:lstStyle/>
          <a:p>
            <a:r>
              <a:rPr lang="de-DE" dirty="0"/>
              <a:t>Mastertitelformat bearbeiten</a:t>
            </a:r>
          </a:p>
        </p:txBody>
      </p:sp>
      <p:sp>
        <p:nvSpPr>
          <p:cNvPr id="3" name="Textplatzhalter 2">
            <a:extLst>
              <a:ext uri="{FF2B5EF4-FFF2-40B4-BE49-F238E27FC236}">
                <a16:creationId xmlns:a16="http://schemas.microsoft.com/office/drawing/2014/main" id="{519E769E-2BBB-63DA-B09B-9C2E9389FEEE}"/>
              </a:ext>
            </a:extLst>
          </p:cNvPr>
          <p:cNvSpPr>
            <a:spLocks noGrp="1"/>
          </p:cNvSpPr>
          <p:nvPr>
            <p:ph type="body" idx="1"/>
          </p:nvPr>
        </p:nvSpPr>
        <p:spPr>
          <a:xfrm>
            <a:off x="539999" y="2160000"/>
            <a:ext cx="10260000" cy="4140000"/>
          </a:xfrm>
          <a:prstGeom prst="rect">
            <a:avLst/>
          </a:prstGeom>
        </p:spPr>
        <p:txBody>
          <a:bodyPr vert="horz" lIns="0" tIns="0" rIns="0" bIns="0" rtlCol="0">
            <a:normAutofit/>
          </a:bodyPr>
          <a:lstStyle/>
          <a:p>
            <a:pPr lvl="0"/>
            <a:r>
              <a:rPr lang="en-GB" dirty="0"/>
              <a:t>Zum </a:t>
            </a:r>
            <a:r>
              <a:rPr lang="en-GB" dirty="0" err="1"/>
              <a:t>Editieren</a:t>
            </a:r>
            <a:r>
              <a:rPr lang="en-GB" dirty="0"/>
              <a:t> des </a:t>
            </a:r>
            <a:r>
              <a:rPr lang="en-GB" dirty="0" err="1"/>
              <a:t>Textes</a:t>
            </a:r>
            <a:r>
              <a:rPr lang="en-GB" dirty="0"/>
              <a:t> </a:t>
            </a:r>
            <a:r>
              <a:rPr lang="en-GB" dirty="0" err="1"/>
              <a:t>nutze</a:t>
            </a:r>
            <a:r>
              <a:rPr lang="en-GB" dirty="0"/>
              <a:t> den Button „</a:t>
            </a:r>
            <a:r>
              <a:rPr lang="en-GB" dirty="0" err="1"/>
              <a:t>Einzug</a:t>
            </a:r>
            <a:r>
              <a:rPr lang="en-GB" dirty="0"/>
              <a:t> </a:t>
            </a:r>
            <a:r>
              <a:rPr lang="en-GB" dirty="0" err="1"/>
              <a:t>vergrößern</a:t>
            </a:r>
            <a:r>
              <a:rPr lang="en-GB" dirty="0"/>
              <a:t>/ </a:t>
            </a:r>
            <a:r>
              <a:rPr lang="en-GB" dirty="0" err="1"/>
              <a:t>Einzug</a:t>
            </a:r>
            <a:r>
              <a:rPr lang="en-GB" dirty="0"/>
              <a:t> </a:t>
            </a:r>
            <a:r>
              <a:rPr lang="en-GB" dirty="0" err="1"/>
              <a:t>verkleinern</a:t>
            </a:r>
            <a:r>
              <a:rPr lang="en-GB" dirty="0"/>
              <a:t>“ </a:t>
            </a:r>
            <a:r>
              <a:rPr lang="en-GB" dirty="0" err="1"/>
              <a:t>im</a:t>
            </a:r>
            <a:r>
              <a:rPr lang="en-GB" dirty="0"/>
              <a:t> Start Register, um </a:t>
            </a:r>
            <a:r>
              <a:rPr lang="en-GB" dirty="0" err="1"/>
              <a:t>zwischen</a:t>
            </a:r>
            <a:r>
              <a:rPr lang="en-GB" dirty="0"/>
              <a:t> den </a:t>
            </a:r>
            <a:r>
              <a:rPr lang="en-GB" dirty="0" err="1"/>
              <a:t>angebotenen</a:t>
            </a:r>
            <a:r>
              <a:rPr lang="en-GB" dirty="0"/>
              <a:t> </a:t>
            </a:r>
            <a:r>
              <a:rPr lang="en-GB" dirty="0" err="1"/>
              <a:t>Listenebenen</a:t>
            </a:r>
            <a:r>
              <a:rPr lang="en-GB" dirty="0"/>
              <a:t> </a:t>
            </a:r>
            <a:r>
              <a:rPr lang="en-GB" dirty="0" err="1"/>
              <a:t>zu</a:t>
            </a:r>
            <a:r>
              <a:rPr lang="en-GB" dirty="0"/>
              <a:t> </a:t>
            </a:r>
            <a:r>
              <a:rPr lang="en-GB" dirty="0" err="1"/>
              <a:t>wählen</a:t>
            </a:r>
            <a:r>
              <a:rPr lang="en-GB"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052C90C5-E88C-2EBA-A2D7-65283B29E947}"/>
              </a:ext>
            </a:extLst>
          </p:cNvPr>
          <p:cNvSpPr>
            <a:spLocks noGrp="1"/>
          </p:cNvSpPr>
          <p:nvPr>
            <p:ph type="sldNum" sz="quarter" idx="4"/>
          </p:nvPr>
        </p:nvSpPr>
        <p:spPr>
          <a:xfrm>
            <a:off x="11203200" y="6498000"/>
            <a:ext cx="448883" cy="138499"/>
          </a:xfrm>
          <a:prstGeom prst="rect">
            <a:avLst/>
          </a:prstGeom>
        </p:spPr>
        <p:txBody>
          <a:bodyPr vert="horz" wrap="square" lIns="0" tIns="0" rIns="0" bIns="0" rtlCol="0" anchor="t" anchorCtr="0">
            <a:spAutoFit/>
          </a:bodyPr>
          <a:lstStyle>
            <a:lvl1pPr algn="r">
              <a:defRPr sz="900">
                <a:solidFill>
                  <a:srgbClr val="92929E"/>
                </a:solidFill>
              </a:defRPr>
            </a:lvl1pPr>
          </a:lstStyle>
          <a:p>
            <a:fld id="{85D085A6-C2F1-45FB-ADEB-76F4484E5A7F}" type="slidenum">
              <a:rPr lang="de-DE" smtClean="0"/>
              <a:pPr/>
              <a:t>‹Nr.›</a:t>
            </a:fld>
            <a:endParaRPr lang="de-DE" dirty="0"/>
          </a:p>
        </p:txBody>
      </p:sp>
      <p:sp>
        <p:nvSpPr>
          <p:cNvPr id="17" name="Textfeld 16">
            <a:extLst>
              <a:ext uri="{FF2B5EF4-FFF2-40B4-BE49-F238E27FC236}">
                <a16:creationId xmlns:a16="http://schemas.microsoft.com/office/drawing/2014/main" id="{552F018A-5451-C2C4-D5C5-8BEDC483C0BD}"/>
              </a:ext>
            </a:extLst>
          </p:cNvPr>
          <p:cNvSpPr txBox="1"/>
          <p:nvPr userDrawn="1"/>
        </p:nvSpPr>
        <p:spPr>
          <a:xfrm>
            <a:off x="4556386" y="6916943"/>
            <a:ext cx="3654848" cy="123111"/>
          </a:xfrm>
          <a:prstGeom prst="rect">
            <a:avLst/>
          </a:prstGeom>
        </p:spPr>
        <p:txBody>
          <a:bodyPr vert="horz" wrap="none" lIns="0" tIns="0" rIns="0" bIns="0" rtlCol="0">
            <a:spAutoFit/>
          </a:bodyPr>
          <a:lstStyle/>
          <a:p>
            <a:pPr algn="ctr"/>
            <a:r>
              <a:rPr lang="de-DE" sz="800" b="1" dirty="0"/>
              <a:t>Name der Organisation </a:t>
            </a:r>
            <a:r>
              <a:rPr lang="de-DE" sz="800" dirty="0"/>
              <a:t>unter dem Menü Einfügen/Kopf-und Fußzeile eintragen</a:t>
            </a:r>
          </a:p>
        </p:txBody>
      </p:sp>
      <p:pic>
        <p:nvPicPr>
          <p:cNvPr id="8" name="Grafik 7">
            <a:extLst>
              <a:ext uri="{FF2B5EF4-FFF2-40B4-BE49-F238E27FC236}">
                <a16:creationId xmlns:a16="http://schemas.microsoft.com/office/drawing/2014/main" id="{9900D94C-4014-5B17-3004-ED3A0E6DF9DC}"/>
              </a:ext>
            </a:extLst>
          </p:cNvPr>
          <p:cNvPicPr>
            <a:picLocks noChangeAspect="1"/>
          </p:cNvPicPr>
          <p:nvPr userDrawn="1"/>
        </p:nvPicPr>
        <p:blipFill>
          <a:blip r:embed="rId38">
            <a:extLst>
              <a:ext uri="{96DAC541-7B7A-43D3-8B79-37D633B846F1}">
                <asvg:svgBlip xmlns:asvg="http://schemas.microsoft.com/office/drawing/2016/SVG/main" r:embed="rId39"/>
              </a:ext>
            </a:extLst>
          </a:blip>
          <a:stretch>
            <a:fillRect/>
          </a:stretch>
        </p:blipFill>
        <p:spPr>
          <a:xfrm>
            <a:off x="414000" y="6336000"/>
            <a:ext cx="1186361" cy="478800"/>
          </a:xfrm>
          <a:prstGeom prst="rect">
            <a:avLst/>
          </a:prstGeom>
        </p:spPr>
      </p:pic>
      <p:sp>
        <p:nvSpPr>
          <p:cNvPr id="4" name="Fußzeilenplatzhalter 3">
            <a:extLst>
              <a:ext uri="{FF2B5EF4-FFF2-40B4-BE49-F238E27FC236}">
                <a16:creationId xmlns:a16="http://schemas.microsoft.com/office/drawing/2014/main" id="{717534F6-7983-F923-4F16-E9C0A2E80F04}"/>
              </a:ext>
            </a:extLst>
          </p:cNvPr>
          <p:cNvSpPr>
            <a:spLocks noGrp="1"/>
          </p:cNvSpPr>
          <p:nvPr>
            <p:ph type="ftr" sz="quarter" idx="3"/>
          </p:nvPr>
        </p:nvSpPr>
        <p:spPr>
          <a:xfrm>
            <a:off x="2496000" y="6498000"/>
            <a:ext cx="7200000" cy="138499"/>
          </a:xfrm>
          <a:prstGeom prst="rect">
            <a:avLst/>
          </a:prstGeom>
        </p:spPr>
        <p:txBody>
          <a:bodyPr vert="horz" lIns="0" tIns="0" rIns="0" bIns="0" rtlCol="0" anchor="t" anchorCtr="0">
            <a:spAutoFit/>
          </a:bodyPr>
          <a:lstStyle>
            <a:lvl1pPr algn="ctr">
              <a:defRPr sz="900">
                <a:solidFill>
                  <a:srgbClr val="92929E"/>
                </a:solidFill>
              </a:defRPr>
            </a:lvl1pPr>
          </a:lstStyle>
          <a:p>
            <a:r>
              <a:rPr lang="de-DE" dirty="0"/>
              <a:t>Name der Organisation</a:t>
            </a:r>
          </a:p>
        </p:txBody>
      </p:sp>
      <p:sp>
        <p:nvSpPr>
          <p:cNvPr id="9" name="Datumsplatzhalter 3">
            <a:extLst>
              <a:ext uri="{FF2B5EF4-FFF2-40B4-BE49-F238E27FC236}">
                <a16:creationId xmlns:a16="http://schemas.microsoft.com/office/drawing/2014/main" id="{2B8CBF3C-73DE-CA09-536E-372C39753175}"/>
              </a:ext>
            </a:extLst>
          </p:cNvPr>
          <p:cNvSpPr>
            <a:spLocks noGrp="1"/>
          </p:cNvSpPr>
          <p:nvPr>
            <p:ph type="dt" sz="half" idx="2"/>
          </p:nvPr>
        </p:nvSpPr>
        <p:spPr>
          <a:xfrm>
            <a:off x="10152000" y="6498000"/>
            <a:ext cx="1080000" cy="138499"/>
          </a:xfrm>
          <a:prstGeom prst="rect">
            <a:avLst/>
          </a:prstGeom>
        </p:spPr>
        <p:txBody>
          <a:bodyPr vert="horz" lIns="0" tIns="0" rIns="0" bIns="0" rtlCol="0" anchor="t" anchorCtr="0">
            <a:spAutoFit/>
          </a:bodyPr>
          <a:lstStyle>
            <a:lvl1pPr algn="r">
              <a:defRPr sz="900">
                <a:solidFill>
                  <a:srgbClr val="92929E"/>
                </a:solidFill>
              </a:defRPr>
            </a:lvl1pPr>
          </a:lstStyle>
          <a:p>
            <a:fld id="{D0404385-8E58-8945-B5DB-8F30C716FB9F}" type="datetime1">
              <a:rPr lang="de-DE" smtClean="0"/>
              <a:t>08.09.2025</a:t>
            </a:fld>
            <a:endParaRPr lang="de-DE" dirty="0"/>
          </a:p>
        </p:txBody>
      </p:sp>
    </p:spTree>
    <p:extLst>
      <p:ext uri="{BB962C8B-B14F-4D97-AF65-F5344CB8AC3E}">
        <p14:creationId xmlns:p14="http://schemas.microsoft.com/office/powerpoint/2010/main" val="1211403572"/>
      </p:ext>
    </p:extLst>
  </p:cSld>
  <p:clrMap bg1="lt1" tx1="dk1" bg2="lt2" tx2="dk2" accent1="accent1" accent2="accent2" accent3="accent3" accent4="accent4" accent5="accent5" accent6="accent6" hlink="hlink" folHlink="folHlink"/>
  <p:sldLayoutIdLst>
    <p:sldLayoutId id="2147483649" r:id="rId1"/>
    <p:sldLayoutId id="2147483685" r:id="rId2"/>
    <p:sldLayoutId id="2147483686" r:id="rId3"/>
    <p:sldLayoutId id="2147483700" r:id="rId4"/>
    <p:sldLayoutId id="2147483715" r:id="rId5"/>
    <p:sldLayoutId id="2147483701" r:id="rId6"/>
    <p:sldLayoutId id="2147483718" r:id="rId7"/>
    <p:sldLayoutId id="2147483650" r:id="rId8"/>
    <p:sldLayoutId id="2147483660" r:id="rId9"/>
    <p:sldLayoutId id="2147483661" r:id="rId10"/>
    <p:sldLayoutId id="2147483662" r:id="rId11"/>
    <p:sldLayoutId id="2147483655" r:id="rId12"/>
    <p:sldLayoutId id="2147483691" r:id="rId13"/>
    <p:sldLayoutId id="2147483679" r:id="rId14"/>
    <p:sldLayoutId id="2147483695" r:id="rId15"/>
    <p:sldLayoutId id="2147483692" r:id="rId16"/>
    <p:sldLayoutId id="2147483699" r:id="rId17"/>
    <p:sldLayoutId id="2147483698" r:id="rId18"/>
    <p:sldLayoutId id="2147483697" r:id="rId19"/>
    <p:sldLayoutId id="2147483664" r:id="rId20"/>
    <p:sldLayoutId id="2147483673" r:id="rId21"/>
    <p:sldLayoutId id="2147483674" r:id="rId22"/>
    <p:sldLayoutId id="2147483675" r:id="rId23"/>
    <p:sldLayoutId id="2147483676" r:id="rId24"/>
    <p:sldLayoutId id="2147483677" r:id="rId25"/>
    <p:sldLayoutId id="2147483678" r:id="rId26"/>
    <p:sldLayoutId id="2147483667" r:id="rId27"/>
    <p:sldLayoutId id="2147483690" r:id="rId28"/>
    <p:sldLayoutId id="2147483671" r:id="rId29"/>
    <p:sldLayoutId id="2147483693" r:id="rId30"/>
    <p:sldLayoutId id="2147483719" r:id="rId31"/>
    <p:sldLayoutId id="2147483720" r:id="rId32"/>
    <p:sldLayoutId id="2147483687" r:id="rId33"/>
    <p:sldLayoutId id="2147483721" r:id="rId34"/>
  </p:sldLayoutIdLst>
  <p:hf hdr="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800"/>
        </a:spcBef>
        <a:buFont typeface="Arial" panose="020B0604020202020204" pitchFamily="34" charset="0"/>
        <a:buNone/>
        <a:defRPr sz="1600" kern="1200">
          <a:solidFill>
            <a:schemeClr val="tx1"/>
          </a:solidFill>
          <a:latin typeface="+mn-lt"/>
          <a:ea typeface="+mn-ea"/>
          <a:cs typeface="+mn-cs"/>
        </a:defRPr>
      </a:lvl1pPr>
      <a:lvl2pPr marL="179388" indent="-173038" algn="l" defTabSz="914400" rtl="0" eaLnBrk="1" latinLnBrk="0" hangingPunct="1">
        <a:lnSpc>
          <a:spcPct val="100000"/>
        </a:lnSpc>
        <a:spcBef>
          <a:spcPts val="400"/>
        </a:spcBef>
        <a:buClr>
          <a:schemeClr val="accent2"/>
        </a:buClr>
        <a:buFont typeface="Arial" panose="020B0604020202020204" pitchFamily="34" charset="0"/>
        <a:buChar char="•"/>
        <a:tabLst/>
        <a:defRPr sz="1600" kern="1200">
          <a:solidFill>
            <a:schemeClr val="tx1"/>
          </a:solidFill>
          <a:latin typeface="+mn-lt"/>
          <a:ea typeface="+mn-ea"/>
          <a:cs typeface="+mn-cs"/>
        </a:defRPr>
      </a:lvl2pPr>
      <a:lvl3pPr marL="446088" indent="-173038" algn="l" defTabSz="914400" rtl="0" eaLnBrk="1" latinLnBrk="0" hangingPunct="1">
        <a:lnSpc>
          <a:spcPct val="100000"/>
        </a:lnSpc>
        <a:spcBef>
          <a:spcPts val="400"/>
        </a:spcBef>
        <a:buFont typeface="Arial" panose="020B0604020202020204" pitchFamily="34" charset="0"/>
        <a:buChar char="•"/>
        <a:tabLst/>
        <a:defRPr sz="1600" kern="1200">
          <a:solidFill>
            <a:schemeClr val="tx1"/>
          </a:solidFill>
          <a:latin typeface="+mn-lt"/>
          <a:ea typeface="+mn-ea"/>
          <a:cs typeface="+mn-cs"/>
        </a:defRPr>
      </a:lvl3pPr>
      <a:lvl4pPr marL="712788" indent="-173038" algn="l" defTabSz="914400" rtl="0" eaLnBrk="1" latinLnBrk="0" hangingPunct="1">
        <a:lnSpc>
          <a:spcPct val="100000"/>
        </a:lnSpc>
        <a:spcBef>
          <a:spcPts val="400"/>
        </a:spcBef>
        <a:buFont typeface="Symbol" pitchFamily="2" charset="2"/>
        <a:buChar char="-"/>
        <a:tabLst/>
        <a:defRPr sz="1600" kern="1200">
          <a:solidFill>
            <a:schemeClr val="tx1"/>
          </a:solidFill>
          <a:latin typeface="+mn-lt"/>
          <a:ea typeface="+mn-ea"/>
          <a:cs typeface="+mn-cs"/>
        </a:defRPr>
      </a:lvl4pPr>
      <a:lvl5pPr marL="979488" indent="-173038" algn="l" defTabSz="914400" rtl="0" eaLnBrk="1" latinLnBrk="0" hangingPunct="1">
        <a:lnSpc>
          <a:spcPct val="100000"/>
        </a:lnSpc>
        <a:spcBef>
          <a:spcPts val="400"/>
        </a:spcBef>
        <a:buFont typeface="Symbol" pitchFamily="2" charset="2"/>
        <a:buChar char="-"/>
        <a:tabLst/>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pos="325" userDrawn="1">
          <p15:clr>
            <a:srgbClr val="F26B43"/>
          </p15:clr>
        </p15:guide>
        <p15:guide id="10" orient="horz" pos="1344" userDrawn="1">
          <p15:clr>
            <a:srgbClr val="F26B43"/>
          </p15:clr>
        </p15:guide>
        <p15:guide id="11" orient="horz" pos="1185" userDrawn="1">
          <p15:clr>
            <a:srgbClr val="F26B43"/>
          </p15:clr>
        </p15:guide>
        <p15:guide id="12" orient="horz" pos="3974" userDrawn="1">
          <p15:clr>
            <a:srgbClr val="F26B43"/>
          </p15:clr>
        </p15:guide>
        <p15:guide id="14" pos="735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Internet\Zulassungsdiagramme.xlsx!Dia%201%20Neuzulass%20Monate%20alle%20Fz!Z7S2:Z8S3" TargetMode="External"/><Relationship Id="rId2" Type="http://schemas.openxmlformats.org/officeDocument/2006/relationships/notesSlide" Target="../notesSlides/notesSlide1.xml"/><Relationship Id="rId1" Type="http://schemas.openxmlformats.org/officeDocument/2006/relationships/slideLayout" Target="../slideLayouts/slideLayout28.xml"/><Relationship Id="rId4" Type="http://schemas.openxmlformats.org/officeDocument/2006/relationships/image" Target="../media/image14.emf"/></Relationships>
</file>

<file path=ppt/slides/_rels/slide3.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Internet\Zulassungsdiagramme.xlsx!Dia%202%20Neuzulass%20Monate%20LF!Z7S2:Z8S3" TargetMode="External"/><Relationship Id="rId2" Type="http://schemas.openxmlformats.org/officeDocument/2006/relationships/notesSlide" Target="../notesSlides/notesSlide2.xml"/><Relationship Id="rId1" Type="http://schemas.openxmlformats.org/officeDocument/2006/relationships/slideLayout" Target="../slideLayouts/slideLayout28.xml"/><Relationship Id="rId4" Type="http://schemas.openxmlformats.org/officeDocument/2006/relationships/image" Target="../media/image15.emf"/></Relationships>
</file>

<file path=ppt/slides/_rels/slide4.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Neuzulassungen\Zulassungen%20nach%20Typ.xlsx!pro%20Monat!Z7S2:Z8S3" TargetMode="External"/><Relationship Id="rId2" Type="http://schemas.openxmlformats.org/officeDocument/2006/relationships/notesSlide" Target="../notesSlides/notesSlide3.xml"/><Relationship Id="rId1" Type="http://schemas.openxmlformats.org/officeDocument/2006/relationships/slideLayout" Target="../slideLayouts/slideLayout28.xml"/><Relationship Id="rId4" Type="http://schemas.openxmlformats.org/officeDocument/2006/relationships/image" Target="../media/image16.emf"/></Relationships>
</file>

<file path=ppt/slides/_rels/slide5.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Neuzulassungen\Zulassungen%20nach%20Typ.xlsx!pro%20Monat%20(mEG)!Z7S2:Z8S4" TargetMode="External"/><Relationship Id="rId2" Type="http://schemas.openxmlformats.org/officeDocument/2006/relationships/notesSlide" Target="../notesSlides/notesSlide4.xml"/><Relationship Id="rId1" Type="http://schemas.openxmlformats.org/officeDocument/2006/relationships/slideLayout" Target="../slideLayouts/slideLayout28.xml"/><Relationship Id="rId4" Type="http://schemas.openxmlformats.org/officeDocument/2006/relationships/image" Target="../media/image17.emf"/></Relationships>
</file>

<file path=ppt/slides/_rels/slide6.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Internet\Zulassungsdiagramme.xlsx!Dia%203%20Zeitreihe!Z7S2:Z8S3" TargetMode="External"/><Relationship Id="rId2" Type="http://schemas.openxmlformats.org/officeDocument/2006/relationships/notesSlide" Target="../notesSlides/notesSlide5.xml"/><Relationship Id="rId1" Type="http://schemas.openxmlformats.org/officeDocument/2006/relationships/slideLayout" Target="../slideLayouts/slideLayout28.xml"/><Relationship Id="rId4" Type="http://schemas.openxmlformats.org/officeDocument/2006/relationships/image" Target="../media/image18.emf"/></Relationships>
</file>

<file path=ppt/slides/_rels/slide7.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Neuzulassungen\Zulassungen%20nach%20Typ.xlsx!Gesamtjahr!Z7S2:Z10S4" TargetMode="External"/><Relationship Id="rId2" Type="http://schemas.openxmlformats.org/officeDocument/2006/relationships/notesSlide" Target="../notesSlides/notesSlide6.xml"/><Relationship Id="rId1" Type="http://schemas.openxmlformats.org/officeDocument/2006/relationships/slideLayout" Target="../slideLayouts/slideLayout28.xml"/><Relationship Id="rId4" Type="http://schemas.openxmlformats.org/officeDocument/2006/relationships/image" Target="../media/image19.emf"/></Relationships>
</file>

<file path=ppt/slides/_rels/slide8.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Neuzulassungen\Zulassungen%20nach%20Typ.xlsx!Gesamtjahr%20(mEG)!Z7S2:Z10S4" TargetMode="External"/><Relationship Id="rId2" Type="http://schemas.openxmlformats.org/officeDocument/2006/relationships/notesSlide" Target="../notesSlides/notesSlide7.xml"/><Relationship Id="rId1" Type="http://schemas.openxmlformats.org/officeDocument/2006/relationships/slideLayout" Target="../slideLayouts/slideLayout28.xml"/><Relationship Id="rId4" Type="http://schemas.openxmlformats.org/officeDocument/2006/relationships/image" Target="../media/image20.emf"/></Relationships>
</file>

<file path=ppt/slides/_rels/slide9.xml.rels><?xml version="1.0" encoding="UTF-8" standalone="yes"?>
<Relationships xmlns="http://schemas.openxmlformats.org/package/2006/relationships"><Relationship Id="rId3" Type="http://schemas.openxmlformats.org/officeDocument/2006/relationships/oleObject" Target="file:///\\VDMA.local\Public\ORGA\FT\Allgemein\4-2%20Markt%20und%20Konjunktur\Daten%20KBA\Internet\Export%20TOP%2015%20FT.xlsx!2025!Z23S1:Z43S8" TargetMode="External"/><Relationship Id="rId2" Type="http://schemas.openxmlformats.org/officeDocument/2006/relationships/notesSlide" Target="../notesSlides/notesSlide8.xml"/><Relationship Id="rId1" Type="http://schemas.openxmlformats.org/officeDocument/2006/relationships/slideLayout" Target="../slideLayouts/slideLayout28.xml"/><Relationship Id="rId6" Type="http://schemas.openxmlformats.org/officeDocument/2006/relationships/image" Target="../media/image22.emf"/><Relationship Id="rId5" Type="http://schemas.openxmlformats.org/officeDocument/2006/relationships/oleObject" Target="file:///\\VDMA.local\Public\ORGA\FT\Allgemein\4-2%20Markt%20und%20Konjunktur\Daten%20KBA\Internet\Export%20TOP%2015%20FT.xlsx!2025!Z2S1:Z21S8" TargetMode="External"/><Relationship Id="rId4" Type="http://schemas.openxmlformats.org/officeDocument/2006/relationships/image" Target="../media/image21.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DCAD6A-D3F9-DE98-53B3-6A7941528BC6}"/>
              </a:ext>
            </a:extLst>
          </p:cNvPr>
          <p:cNvSpPr>
            <a:spLocks noGrp="1"/>
          </p:cNvSpPr>
          <p:nvPr>
            <p:ph type="ctrTitle"/>
          </p:nvPr>
        </p:nvSpPr>
        <p:spPr>
          <a:xfrm>
            <a:off x="539999" y="3206899"/>
            <a:ext cx="7200000" cy="886397"/>
          </a:xfrm>
        </p:spPr>
        <p:txBody>
          <a:bodyPr/>
          <a:lstStyle/>
          <a:p>
            <a:r>
              <a:rPr lang="de-DE" dirty="0"/>
              <a:t>Neuzulassungen Feuerwehrfahrzeuge in Deutschland</a:t>
            </a:r>
          </a:p>
        </p:txBody>
      </p:sp>
      <p:sp>
        <p:nvSpPr>
          <p:cNvPr id="3" name="Textplatzhalter 2">
            <a:extLst>
              <a:ext uri="{FF2B5EF4-FFF2-40B4-BE49-F238E27FC236}">
                <a16:creationId xmlns:a16="http://schemas.microsoft.com/office/drawing/2014/main" id="{B14E3DF4-2E77-F8C7-D57B-BADDD3A74C5F}"/>
              </a:ext>
            </a:extLst>
          </p:cNvPr>
          <p:cNvSpPr>
            <a:spLocks noGrp="1"/>
          </p:cNvSpPr>
          <p:nvPr>
            <p:ph type="body" sz="quarter" idx="15"/>
          </p:nvPr>
        </p:nvSpPr>
        <p:spPr>
          <a:xfrm>
            <a:off x="539999" y="1440000"/>
            <a:ext cx="7200000" cy="169277"/>
          </a:xfrm>
        </p:spPr>
        <p:txBody>
          <a:bodyPr/>
          <a:lstStyle/>
          <a:p>
            <a:r>
              <a:rPr lang="de-DE" spc="300" dirty="0">
                <a:solidFill>
                  <a:srgbClr val="F97F08"/>
                </a:solidFill>
              </a:rPr>
              <a:t>Feuerwehrtechnik</a:t>
            </a:r>
            <a:endParaRPr lang="de-DE" dirty="0"/>
          </a:p>
        </p:txBody>
      </p:sp>
      <p:sp>
        <p:nvSpPr>
          <p:cNvPr id="6" name="Textplatzhalter 5">
            <a:extLst>
              <a:ext uri="{FF2B5EF4-FFF2-40B4-BE49-F238E27FC236}">
                <a16:creationId xmlns:a16="http://schemas.microsoft.com/office/drawing/2014/main" id="{822A93B6-43F2-ADF6-71D8-4E43676BB969}"/>
              </a:ext>
            </a:extLst>
          </p:cNvPr>
          <p:cNvSpPr>
            <a:spLocks noGrp="1"/>
          </p:cNvSpPr>
          <p:nvPr>
            <p:ph type="body" sz="quarter" idx="14"/>
          </p:nvPr>
        </p:nvSpPr>
        <p:spPr/>
        <p:txBody>
          <a:bodyPr/>
          <a:lstStyle/>
          <a:p>
            <a:r>
              <a:rPr lang="de-DE" dirty="0"/>
              <a:t>09.09.2025, </a:t>
            </a:r>
            <a:r>
              <a:rPr lang="de-DE" dirty="0" err="1"/>
              <a:t>dagmar</a:t>
            </a:r>
            <a:r>
              <a:rPr lang="de-DE" dirty="0"/>
              <a:t> </a:t>
            </a:r>
            <a:r>
              <a:rPr lang="de-DE" dirty="0" err="1"/>
              <a:t>häser-hördt</a:t>
            </a:r>
            <a:endParaRPr lang="de-DE" dirty="0"/>
          </a:p>
        </p:txBody>
      </p:sp>
    </p:spTree>
    <p:extLst>
      <p:ext uri="{BB962C8B-B14F-4D97-AF65-F5344CB8AC3E}">
        <p14:creationId xmlns:p14="http://schemas.microsoft.com/office/powerpoint/2010/main" val="398397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0B72D-EE38-B092-6C65-268C49077BCD}"/>
            </a:ext>
          </a:extLst>
        </p:cNvPr>
        <p:cNvGrpSpPr/>
        <p:nvPr/>
      </p:nvGrpSpPr>
      <p:grpSpPr>
        <a:xfrm>
          <a:off x="0" y="0"/>
          <a:ext cx="0" cy="0"/>
          <a:chOff x="0" y="0"/>
          <a:chExt cx="0" cy="0"/>
        </a:xfrm>
      </p:grpSpPr>
      <p:graphicFrame>
        <p:nvGraphicFramePr>
          <p:cNvPr id="15" name="Objekt 14">
            <a:extLst>
              <a:ext uri="{FF2B5EF4-FFF2-40B4-BE49-F238E27FC236}">
                <a16:creationId xmlns:a16="http://schemas.microsoft.com/office/drawing/2014/main" id="{C97A3A99-9454-19B8-1030-F3A6818A6735}"/>
              </a:ext>
            </a:extLst>
          </p:cNvPr>
          <p:cNvGraphicFramePr>
            <a:graphicFrameLocks noChangeAspect="1"/>
          </p:cNvGraphicFramePr>
          <p:nvPr>
            <p:extLst>
              <p:ext uri="{D42A27DB-BD31-4B8C-83A1-F6EECF244321}">
                <p14:modId xmlns:p14="http://schemas.microsoft.com/office/powerpoint/2010/main" val="2178445466"/>
              </p:ext>
            </p:extLst>
          </p:nvPr>
        </p:nvGraphicFramePr>
        <p:xfrm>
          <a:off x="515938" y="2133600"/>
          <a:ext cx="7866062" cy="4032741"/>
        </p:xfrm>
        <a:graphic>
          <a:graphicData uri="http://schemas.openxmlformats.org/presentationml/2006/ole">
            <mc:AlternateContent xmlns:mc="http://schemas.openxmlformats.org/markup-compatibility/2006">
              <mc:Choice xmlns:v="urn:schemas-microsoft-com:vml" Requires="v">
                <p:oleObj name="Worksheet" r:id="rId3" imgW="9016814" imgH="4622665" progId="Excel.Sheet.12">
                  <p:link updateAutomatic="1"/>
                </p:oleObj>
              </mc:Choice>
              <mc:Fallback>
                <p:oleObj name="Worksheet" r:id="rId3" imgW="9016814" imgH="4622665" progId="Excel.Sheet.12">
                  <p:link updateAutomatic="1"/>
                  <p:pic>
                    <p:nvPicPr>
                      <p:cNvPr id="0" name=""/>
                      <p:cNvPicPr/>
                      <p:nvPr/>
                    </p:nvPicPr>
                    <p:blipFill>
                      <a:blip r:embed="rId4"/>
                      <a:stretch>
                        <a:fillRect/>
                      </a:stretch>
                    </p:blipFill>
                    <p:spPr>
                      <a:xfrm>
                        <a:off x="515938" y="2133600"/>
                        <a:ext cx="7866062" cy="4032741"/>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F787167D-EAB7-80D8-8506-E497790EF765}"/>
              </a:ext>
            </a:extLst>
          </p:cNvPr>
          <p:cNvSpPr>
            <a:spLocks noGrp="1"/>
          </p:cNvSpPr>
          <p:nvPr>
            <p:ph type="title"/>
          </p:nvPr>
        </p:nvSpPr>
        <p:spPr>
          <a:xfrm>
            <a:off x="540000" y="1080000"/>
            <a:ext cx="10187999" cy="886397"/>
          </a:xfrm>
        </p:spPr>
        <p:txBody>
          <a:bodyPr/>
          <a:lstStyle/>
          <a:p>
            <a:r>
              <a:rPr lang="de-DE" dirty="0"/>
              <a:t>Neuzulassungen von Feuerwehrfahrzeugen </a:t>
            </a:r>
            <a:br>
              <a:rPr lang="de-DE" dirty="0"/>
            </a:br>
            <a:r>
              <a:rPr lang="de-DE" dirty="0"/>
              <a:t>in Deutschland (1)</a:t>
            </a:r>
          </a:p>
        </p:txBody>
      </p:sp>
      <p:sp>
        <p:nvSpPr>
          <p:cNvPr id="7" name="Textplatzhalter 6">
            <a:extLst>
              <a:ext uri="{FF2B5EF4-FFF2-40B4-BE49-F238E27FC236}">
                <a16:creationId xmlns:a16="http://schemas.microsoft.com/office/drawing/2014/main" id="{D092868F-D2B3-4424-1D3B-E1353ECA7038}"/>
              </a:ext>
            </a:extLst>
          </p:cNvPr>
          <p:cNvSpPr>
            <a:spLocks noGrp="1"/>
          </p:cNvSpPr>
          <p:nvPr>
            <p:ph type="body" sz="quarter" idx="13"/>
          </p:nvPr>
        </p:nvSpPr>
        <p:spPr>
          <a:xfrm>
            <a:off x="539999" y="357188"/>
            <a:ext cx="10188000" cy="184666"/>
          </a:xfrm>
        </p:spPr>
        <p:txBody>
          <a:bodyPr/>
          <a:lstStyle/>
          <a:p>
            <a:r>
              <a:rPr lang="de-DE" dirty="0" err="1"/>
              <a:t>zulassungen</a:t>
            </a:r>
            <a:endParaRPr lang="de-DE" dirty="0"/>
          </a:p>
        </p:txBody>
      </p:sp>
      <p:sp>
        <p:nvSpPr>
          <p:cNvPr id="8" name="Vertikaler Textplatzhalter 7">
            <a:extLst>
              <a:ext uri="{FF2B5EF4-FFF2-40B4-BE49-F238E27FC236}">
                <a16:creationId xmlns:a16="http://schemas.microsoft.com/office/drawing/2014/main" id="{613C2183-D56F-1ACA-C4A7-CF3629A4FB63}"/>
              </a:ext>
            </a:extLst>
          </p:cNvPr>
          <p:cNvSpPr>
            <a:spLocks noGrp="1"/>
          </p:cNvSpPr>
          <p:nvPr>
            <p:ph type="body" orient="vert" sz="quarter" idx="19"/>
          </p:nvPr>
        </p:nvSpPr>
        <p:spPr/>
        <p:txBody>
          <a:bodyPr/>
          <a:lstStyle/>
          <a:p>
            <a:r>
              <a:rPr lang="de-DE" dirty="0"/>
              <a:t>Quelle: Kraftfahrt-Bundesamt</a:t>
            </a:r>
          </a:p>
        </p:txBody>
      </p:sp>
      <p:sp>
        <p:nvSpPr>
          <p:cNvPr id="2" name="Fußzeilenplatzhalter 1">
            <a:extLst>
              <a:ext uri="{FF2B5EF4-FFF2-40B4-BE49-F238E27FC236}">
                <a16:creationId xmlns:a16="http://schemas.microsoft.com/office/drawing/2014/main" id="{C170633A-8A33-C20F-518E-F96BA78FAE56}"/>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06936E12-740C-D32F-1DDE-0255CB7382AA}"/>
              </a:ext>
            </a:extLst>
          </p:cNvPr>
          <p:cNvSpPr>
            <a:spLocks noGrp="1"/>
          </p:cNvSpPr>
          <p:nvPr>
            <p:ph type="sldNum" sz="quarter" idx="12"/>
          </p:nvPr>
        </p:nvSpPr>
        <p:spPr/>
        <p:txBody>
          <a:bodyPr/>
          <a:lstStyle/>
          <a:p>
            <a:fld id="{85D085A6-C2F1-45FB-ADEB-76F4484E5A7F}" type="slidenum">
              <a:rPr lang="de-DE" smtClean="0"/>
              <a:pPr/>
              <a:t>2</a:t>
            </a:fld>
            <a:endParaRPr lang="de-DE"/>
          </a:p>
        </p:txBody>
      </p:sp>
      <p:sp>
        <p:nvSpPr>
          <p:cNvPr id="10" name="Datumsplatzhalter 9">
            <a:extLst>
              <a:ext uri="{FF2B5EF4-FFF2-40B4-BE49-F238E27FC236}">
                <a16:creationId xmlns:a16="http://schemas.microsoft.com/office/drawing/2014/main" id="{8B12EF42-F7B2-DED7-5676-3C4F4F3F5264}"/>
              </a:ext>
            </a:extLst>
          </p:cNvPr>
          <p:cNvSpPr>
            <a:spLocks noGrp="1"/>
          </p:cNvSpPr>
          <p:nvPr>
            <p:ph type="dt" sz="half" idx="2"/>
          </p:nvPr>
        </p:nvSpPr>
        <p:spPr/>
        <p:txBody>
          <a:bodyPr/>
          <a:lstStyle/>
          <a:p>
            <a:fld id="{B3353F03-955F-E843-A50B-4642683E47AC}" type="datetime1">
              <a:rPr lang="de-DE" smtClean="0"/>
              <a:t>08.09.2025</a:t>
            </a:fld>
            <a:endParaRPr lang="de-DE" dirty="0"/>
          </a:p>
        </p:txBody>
      </p:sp>
      <p:sp>
        <p:nvSpPr>
          <p:cNvPr id="14" name="Textfeld 13">
            <a:extLst>
              <a:ext uri="{FF2B5EF4-FFF2-40B4-BE49-F238E27FC236}">
                <a16:creationId xmlns:a16="http://schemas.microsoft.com/office/drawing/2014/main" id="{45AEA7E1-8072-4DCC-711C-95AED1A7364B}"/>
              </a:ext>
            </a:extLst>
          </p:cNvPr>
          <p:cNvSpPr txBox="1"/>
          <p:nvPr/>
        </p:nvSpPr>
        <p:spPr>
          <a:xfrm>
            <a:off x="9623023" y="2751892"/>
            <a:ext cx="2029059" cy="338554"/>
          </a:xfrm>
          <a:prstGeom prst="rect">
            <a:avLst/>
          </a:prstGeom>
        </p:spPr>
        <p:txBody>
          <a:bodyPr vert="horz" wrap="square" lIns="0" tIns="0" rIns="0" bIns="0" rtlCol="0">
            <a:spAutoFit/>
          </a:bodyPr>
          <a:lstStyle/>
          <a:p>
            <a:pPr algn="l"/>
            <a:r>
              <a:rPr lang="de-DE" sz="1100" dirty="0">
                <a:solidFill>
                  <a:srgbClr val="222F5B"/>
                </a:solidFill>
              </a:rPr>
              <a:t>Jan-Aug 2024: 1.950 Stück</a:t>
            </a:r>
          </a:p>
          <a:p>
            <a:pPr algn="l"/>
            <a:r>
              <a:rPr lang="de-DE" sz="1100" dirty="0">
                <a:solidFill>
                  <a:srgbClr val="222F5B"/>
                </a:solidFill>
              </a:rPr>
              <a:t>Jan-Aug 2025: 2.111 Stück (8%)</a:t>
            </a:r>
          </a:p>
        </p:txBody>
      </p:sp>
    </p:spTree>
    <p:extLst>
      <p:ext uri="{BB962C8B-B14F-4D97-AF65-F5344CB8AC3E}">
        <p14:creationId xmlns:p14="http://schemas.microsoft.com/office/powerpoint/2010/main" val="967776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6ADE2-0469-DC37-CA99-5DF6A5D13F2C}"/>
            </a:ext>
          </a:extLst>
        </p:cNvPr>
        <p:cNvGrpSpPr/>
        <p:nvPr/>
      </p:nvGrpSpPr>
      <p:grpSpPr>
        <a:xfrm>
          <a:off x="0" y="0"/>
          <a:ext cx="0" cy="0"/>
          <a:chOff x="0" y="0"/>
          <a:chExt cx="0" cy="0"/>
        </a:xfrm>
      </p:grpSpPr>
      <p:graphicFrame>
        <p:nvGraphicFramePr>
          <p:cNvPr id="9" name="Objekt 8">
            <a:extLst>
              <a:ext uri="{FF2B5EF4-FFF2-40B4-BE49-F238E27FC236}">
                <a16:creationId xmlns:a16="http://schemas.microsoft.com/office/drawing/2014/main" id="{77D11D6C-78BC-A1CE-7DB0-1EE42E771A1E}"/>
              </a:ext>
            </a:extLst>
          </p:cNvPr>
          <p:cNvGraphicFramePr>
            <a:graphicFrameLocks noChangeAspect="1"/>
          </p:cNvGraphicFramePr>
          <p:nvPr>
            <p:extLst>
              <p:ext uri="{D42A27DB-BD31-4B8C-83A1-F6EECF244321}">
                <p14:modId xmlns:p14="http://schemas.microsoft.com/office/powerpoint/2010/main" val="2256717721"/>
              </p:ext>
            </p:extLst>
          </p:nvPr>
        </p:nvGraphicFramePr>
        <p:xfrm>
          <a:off x="515938" y="2133600"/>
          <a:ext cx="7885112" cy="4042508"/>
        </p:xfrm>
        <a:graphic>
          <a:graphicData uri="http://schemas.openxmlformats.org/presentationml/2006/ole">
            <mc:AlternateContent xmlns:mc="http://schemas.openxmlformats.org/markup-compatibility/2006">
              <mc:Choice xmlns:v="urn:schemas-microsoft-com:vml" Requires="v">
                <p:oleObj name="Worksheet" r:id="rId3" imgW="9016814" imgH="4622665" progId="Excel.Sheet.12">
                  <p:link updateAutomatic="1"/>
                </p:oleObj>
              </mc:Choice>
              <mc:Fallback>
                <p:oleObj name="Worksheet" r:id="rId3" imgW="9016814" imgH="4622665" progId="Excel.Sheet.12">
                  <p:link updateAutomatic="1"/>
                  <p:pic>
                    <p:nvPicPr>
                      <p:cNvPr id="0" name=""/>
                      <p:cNvPicPr/>
                      <p:nvPr/>
                    </p:nvPicPr>
                    <p:blipFill>
                      <a:blip r:embed="rId4"/>
                      <a:stretch>
                        <a:fillRect/>
                      </a:stretch>
                    </p:blipFill>
                    <p:spPr>
                      <a:xfrm>
                        <a:off x="515938" y="2133600"/>
                        <a:ext cx="7885112" cy="4042508"/>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2AD41865-B7BB-663E-FF53-B0BD3A45BC34}"/>
              </a:ext>
            </a:extLst>
          </p:cNvPr>
          <p:cNvSpPr>
            <a:spLocks noGrp="1"/>
          </p:cNvSpPr>
          <p:nvPr>
            <p:ph type="title"/>
          </p:nvPr>
        </p:nvSpPr>
        <p:spPr>
          <a:xfrm>
            <a:off x="540000" y="1080000"/>
            <a:ext cx="10187999" cy="886397"/>
          </a:xfrm>
        </p:spPr>
        <p:txBody>
          <a:bodyPr/>
          <a:lstStyle/>
          <a:p>
            <a:r>
              <a:rPr lang="de-DE" dirty="0"/>
              <a:t>Neuzulassungen von Feuerwehrfahrzeugen </a:t>
            </a:r>
            <a:br>
              <a:rPr lang="de-DE" dirty="0"/>
            </a:br>
            <a:r>
              <a:rPr lang="de-DE" dirty="0"/>
              <a:t>in Deutschland (2)</a:t>
            </a:r>
          </a:p>
        </p:txBody>
      </p:sp>
      <p:sp>
        <p:nvSpPr>
          <p:cNvPr id="7" name="Textplatzhalter 6">
            <a:extLst>
              <a:ext uri="{FF2B5EF4-FFF2-40B4-BE49-F238E27FC236}">
                <a16:creationId xmlns:a16="http://schemas.microsoft.com/office/drawing/2014/main" id="{77F8FFF4-36B7-2111-1077-E6D4BA15A23A}"/>
              </a:ext>
            </a:extLst>
          </p:cNvPr>
          <p:cNvSpPr>
            <a:spLocks noGrp="1"/>
          </p:cNvSpPr>
          <p:nvPr>
            <p:ph type="body" sz="quarter" idx="13"/>
          </p:nvPr>
        </p:nvSpPr>
        <p:spPr>
          <a:xfrm>
            <a:off x="539999" y="357188"/>
            <a:ext cx="10188000" cy="184666"/>
          </a:xfrm>
        </p:spPr>
        <p:txBody>
          <a:bodyPr/>
          <a:lstStyle/>
          <a:p>
            <a:r>
              <a:rPr lang="de-DE" dirty="0" err="1"/>
              <a:t>zulassungen</a:t>
            </a:r>
            <a:endParaRPr lang="de-DE" dirty="0"/>
          </a:p>
        </p:txBody>
      </p:sp>
      <p:sp>
        <p:nvSpPr>
          <p:cNvPr id="8" name="Vertikaler Textplatzhalter 7">
            <a:extLst>
              <a:ext uri="{FF2B5EF4-FFF2-40B4-BE49-F238E27FC236}">
                <a16:creationId xmlns:a16="http://schemas.microsoft.com/office/drawing/2014/main" id="{772289BE-1B61-EC64-71AC-0B1F7904CDE9}"/>
              </a:ext>
            </a:extLst>
          </p:cNvPr>
          <p:cNvSpPr>
            <a:spLocks noGrp="1"/>
          </p:cNvSpPr>
          <p:nvPr>
            <p:ph type="body" orient="vert" sz="quarter" idx="19"/>
          </p:nvPr>
        </p:nvSpPr>
        <p:spPr/>
        <p:txBody>
          <a:bodyPr/>
          <a:lstStyle/>
          <a:p>
            <a:r>
              <a:rPr lang="de-DE" dirty="0"/>
              <a:t>Quelle: Kraftfahrt-Bundesamt</a:t>
            </a:r>
          </a:p>
        </p:txBody>
      </p:sp>
      <p:sp>
        <p:nvSpPr>
          <p:cNvPr id="2" name="Fußzeilenplatzhalter 1">
            <a:extLst>
              <a:ext uri="{FF2B5EF4-FFF2-40B4-BE49-F238E27FC236}">
                <a16:creationId xmlns:a16="http://schemas.microsoft.com/office/drawing/2014/main" id="{FE67DD7E-C831-E1C3-117C-596C857342DF}"/>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2C52E5BB-A6EA-5B4F-0DB7-96A03A45D7DF}"/>
              </a:ext>
            </a:extLst>
          </p:cNvPr>
          <p:cNvSpPr>
            <a:spLocks noGrp="1"/>
          </p:cNvSpPr>
          <p:nvPr>
            <p:ph type="sldNum" sz="quarter" idx="12"/>
          </p:nvPr>
        </p:nvSpPr>
        <p:spPr/>
        <p:txBody>
          <a:bodyPr/>
          <a:lstStyle/>
          <a:p>
            <a:fld id="{85D085A6-C2F1-45FB-ADEB-76F4484E5A7F}" type="slidenum">
              <a:rPr lang="de-DE" smtClean="0"/>
              <a:pPr/>
              <a:t>3</a:t>
            </a:fld>
            <a:endParaRPr lang="de-DE"/>
          </a:p>
        </p:txBody>
      </p:sp>
      <p:sp>
        <p:nvSpPr>
          <p:cNvPr id="10" name="Datumsplatzhalter 9">
            <a:extLst>
              <a:ext uri="{FF2B5EF4-FFF2-40B4-BE49-F238E27FC236}">
                <a16:creationId xmlns:a16="http://schemas.microsoft.com/office/drawing/2014/main" id="{50D1C4D1-6A94-C731-B3D1-5A4BD79FE040}"/>
              </a:ext>
            </a:extLst>
          </p:cNvPr>
          <p:cNvSpPr>
            <a:spLocks noGrp="1"/>
          </p:cNvSpPr>
          <p:nvPr>
            <p:ph type="dt" sz="half" idx="2"/>
          </p:nvPr>
        </p:nvSpPr>
        <p:spPr/>
        <p:txBody>
          <a:bodyPr/>
          <a:lstStyle/>
          <a:p>
            <a:fld id="{B3353F03-955F-E843-A50B-4642683E47AC}" type="datetime1">
              <a:rPr lang="de-DE" smtClean="0"/>
              <a:t>08.09.2025</a:t>
            </a:fld>
            <a:endParaRPr lang="de-DE" dirty="0"/>
          </a:p>
        </p:txBody>
      </p:sp>
      <p:sp>
        <p:nvSpPr>
          <p:cNvPr id="14" name="Textfeld 13">
            <a:extLst>
              <a:ext uri="{FF2B5EF4-FFF2-40B4-BE49-F238E27FC236}">
                <a16:creationId xmlns:a16="http://schemas.microsoft.com/office/drawing/2014/main" id="{B11C056F-EE17-B2B1-3E28-46A6862BE6EF}"/>
              </a:ext>
            </a:extLst>
          </p:cNvPr>
          <p:cNvSpPr txBox="1"/>
          <p:nvPr/>
        </p:nvSpPr>
        <p:spPr>
          <a:xfrm>
            <a:off x="9623023" y="2751892"/>
            <a:ext cx="2029059" cy="338554"/>
          </a:xfrm>
          <a:prstGeom prst="rect">
            <a:avLst/>
          </a:prstGeom>
        </p:spPr>
        <p:txBody>
          <a:bodyPr vert="horz" wrap="square" lIns="0" tIns="0" rIns="0" bIns="0" rtlCol="0">
            <a:spAutoFit/>
          </a:bodyPr>
          <a:lstStyle/>
          <a:p>
            <a:pPr algn="l"/>
            <a:r>
              <a:rPr lang="de-DE" sz="1100" dirty="0">
                <a:solidFill>
                  <a:srgbClr val="222F5B"/>
                </a:solidFill>
              </a:rPr>
              <a:t>Jan-Aug 2024: 405 Stück</a:t>
            </a:r>
          </a:p>
          <a:p>
            <a:pPr algn="l"/>
            <a:r>
              <a:rPr lang="de-DE" sz="1100" dirty="0">
                <a:solidFill>
                  <a:srgbClr val="222F5B"/>
                </a:solidFill>
              </a:rPr>
              <a:t>Jan-Aug 2025: 443 Stück (9%)</a:t>
            </a:r>
          </a:p>
        </p:txBody>
      </p:sp>
    </p:spTree>
    <p:extLst>
      <p:ext uri="{BB962C8B-B14F-4D97-AF65-F5344CB8AC3E}">
        <p14:creationId xmlns:p14="http://schemas.microsoft.com/office/powerpoint/2010/main" val="2523291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DFCDD-34A9-87E3-DE6A-D2C0F348661E}"/>
            </a:ext>
          </a:extLst>
        </p:cNvPr>
        <p:cNvGrpSpPr/>
        <p:nvPr/>
      </p:nvGrpSpPr>
      <p:grpSpPr>
        <a:xfrm>
          <a:off x="0" y="0"/>
          <a:ext cx="0" cy="0"/>
          <a:chOff x="0" y="0"/>
          <a:chExt cx="0" cy="0"/>
        </a:xfrm>
      </p:grpSpPr>
      <p:graphicFrame>
        <p:nvGraphicFramePr>
          <p:cNvPr id="5" name="Objekt 4">
            <a:extLst>
              <a:ext uri="{FF2B5EF4-FFF2-40B4-BE49-F238E27FC236}">
                <a16:creationId xmlns:a16="http://schemas.microsoft.com/office/drawing/2014/main" id="{E11F577F-49B9-74F3-5157-DB72A06EE7DE}"/>
              </a:ext>
            </a:extLst>
          </p:cNvPr>
          <p:cNvGraphicFramePr>
            <a:graphicFrameLocks noChangeAspect="1"/>
          </p:cNvGraphicFramePr>
          <p:nvPr>
            <p:extLst>
              <p:ext uri="{D42A27DB-BD31-4B8C-83A1-F6EECF244321}">
                <p14:modId xmlns:p14="http://schemas.microsoft.com/office/powerpoint/2010/main" val="2276680540"/>
              </p:ext>
            </p:extLst>
          </p:nvPr>
        </p:nvGraphicFramePr>
        <p:xfrm>
          <a:off x="501450" y="2133599"/>
          <a:ext cx="7918650" cy="4039228"/>
        </p:xfrm>
        <a:graphic>
          <a:graphicData uri="http://schemas.openxmlformats.org/presentationml/2006/ole">
            <mc:AlternateContent xmlns:mc="http://schemas.openxmlformats.org/markup-compatibility/2006">
              <mc:Choice xmlns:v="urn:schemas-microsoft-com:vml" Requires="v">
                <p:oleObj name="Worksheet" r:id="rId3" imgW="9124963" imgH="4654685" progId="Excel.Sheet.12">
                  <p:link updateAutomatic="1"/>
                </p:oleObj>
              </mc:Choice>
              <mc:Fallback>
                <p:oleObj name="Worksheet" r:id="rId3" imgW="9124963" imgH="4654685" progId="Excel.Sheet.12">
                  <p:link updateAutomatic="1"/>
                  <p:pic>
                    <p:nvPicPr>
                      <p:cNvPr id="0" name=""/>
                      <p:cNvPicPr/>
                      <p:nvPr/>
                    </p:nvPicPr>
                    <p:blipFill>
                      <a:blip r:embed="rId4"/>
                      <a:stretch>
                        <a:fillRect/>
                      </a:stretch>
                    </p:blipFill>
                    <p:spPr>
                      <a:xfrm>
                        <a:off x="501450" y="2133599"/>
                        <a:ext cx="7918650" cy="4039228"/>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A0FE7E2F-F6FB-91A6-7EB1-1FCE0486A4C4}"/>
              </a:ext>
            </a:extLst>
          </p:cNvPr>
          <p:cNvSpPr>
            <a:spLocks noGrp="1"/>
          </p:cNvSpPr>
          <p:nvPr>
            <p:ph type="title"/>
          </p:nvPr>
        </p:nvSpPr>
        <p:spPr>
          <a:xfrm>
            <a:off x="540000" y="1080000"/>
            <a:ext cx="10187999" cy="886397"/>
          </a:xfrm>
        </p:spPr>
        <p:txBody>
          <a:bodyPr/>
          <a:lstStyle/>
          <a:p>
            <a:r>
              <a:rPr lang="de-DE" dirty="0"/>
              <a:t>Neuzulassungen von Feuerwehrfahrzeugen </a:t>
            </a:r>
            <a:br>
              <a:rPr lang="de-DE" dirty="0"/>
            </a:br>
            <a:r>
              <a:rPr lang="de-DE" dirty="0"/>
              <a:t>in Deutschland (3)</a:t>
            </a:r>
          </a:p>
        </p:txBody>
      </p:sp>
      <p:sp>
        <p:nvSpPr>
          <p:cNvPr id="7" name="Textplatzhalter 6">
            <a:extLst>
              <a:ext uri="{FF2B5EF4-FFF2-40B4-BE49-F238E27FC236}">
                <a16:creationId xmlns:a16="http://schemas.microsoft.com/office/drawing/2014/main" id="{44D9A77F-1B5B-28D2-888C-2B45562C9048}"/>
              </a:ext>
            </a:extLst>
          </p:cNvPr>
          <p:cNvSpPr>
            <a:spLocks noGrp="1"/>
          </p:cNvSpPr>
          <p:nvPr>
            <p:ph type="body" sz="quarter" idx="13"/>
          </p:nvPr>
        </p:nvSpPr>
        <p:spPr>
          <a:xfrm>
            <a:off x="539999" y="357188"/>
            <a:ext cx="10188000" cy="184666"/>
          </a:xfrm>
        </p:spPr>
        <p:txBody>
          <a:bodyPr/>
          <a:lstStyle/>
          <a:p>
            <a:r>
              <a:rPr lang="de-DE" dirty="0" err="1"/>
              <a:t>zulassungen</a:t>
            </a:r>
            <a:endParaRPr lang="de-DE" dirty="0"/>
          </a:p>
        </p:txBody>
      </p:sp>
      <p:sp>
        <p:nvSpPr>
          <p:cNvPr id="8" name="Vertikaler Textplatzhalter 7">
            <a:extLst>
              <a:ext uri="{FF2B5EF4-FFF2-40B4-BE49-F238E27FC236}">
                <a16:creationId xmlns:a16="http://schemas.microsoft.com/office/drawing/2014/main" id="{025FB5A7-7927-A958-78C2-26B65C0EC093}"/>
              </a:ext>
            </a:extLst>
          </p:cNvPr>
          <p:cNvSpPr>
            <a:spLocks noGrp="1"/>
          </p:cNvSpPr>
          <p:nvPr>
            <p:ph type="body" orient="vert" sz="quarter" idx="19"/>
          </p:nvPr>
        </p:nvSpPr>
        <p:spPr/>
        <p:txBody>
          <a:bodyPr/>
          <a:lstStyle/>
          <a:p>
            <a:r>
              <a:rPr lang="de-DE" dirty="0"/>
              <a:t>Quelle: Kraftfahrt-Bundesamt</a:t>
            </a:r>
          </a:p>
        </p:txBody>
      </p:sp>
      <p:sp>
        <p:nvSpPr>
          <p:cNvPr id="2" name="Fußzeilenplatzhalter 1">
            <a:extLst>
              <a:ext uri="{FF2B5EF4-FFF2-40B4-BE49-F238E27FC236}">
                <a16:creationId xmlns:a16="http://schemas.microsoft.com/office/drawing/2014/main" id="{713C7D5C-2654-14B1-251C-36DC102EFC8D}"/>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798BC9B1-59DA-BB48-6772-3EE0A73D0362}"/>
              </a:ext>
            </a:extLst>
          </p:cNvPr>
          <p:cNvSpPr>
            <a:spLocks noGrp="1"/>
          </p:cNvSpPr>
          <p:nvPr>
            <p:ph type="sldNum" sz="quarter" idx="12"/>
          </p:nvPr>
        </p:nvSpPr>
        <p:spPr/>
        <p:txBody>
          <a:bodyPr/>
          <a:lstStyle/>
          <a:p>
            <a:fld id="{85D085A6-C2F1-45FB-ADEB-76F4484E5A7F}" type="slidenum">
              <a:rPr lang="de-DE" smtClean="0"/>
              <a:pPr/>
              <a:t>4</a:t>
            </a:fld>
            <a:endParaRPr lang="de-DE"/>
          </a:p>
        </p:txBody>
      </p:sp>
      <p:sp>
        <p:nvSpPr>
          <p:cNvPr id="10" name="Datumsplatzhalter 9">
            <a:extLst>
              <a:ext uri="{FF2B5EF4-FFF2-40B4-BE49-F238E27FC236}">
                <a16:creationId xmlns:a16="http://schemas.microsoft.com/office/drawing/2014/main" id="{22A5351F-2671-A4AB-CB58-B0820739E59C}"/>
              </a:ext>
            </a:extLst>
          </p:cNvPr>
          <p:cNvSpPr>
            <a:spLocks noGrp="1"/>
          </p:cNvSpPr>
          <p:nvPr>
            <p:ph type="dt" sz="half" idx="2"/>
          </p:nvPr>
        </p:nvSpPr>
        <p:spPr/>
        <p:txBody>
          <a:bodyPr/>
          <a:lstStyle/>
          <a:p>
            <a:fld id="{B3353F03-955F-E843-A50B-4642683E47AC}" type="datetime1">
              <a:rPr lang="de-DE" smtClean="0"/>
              <a:t>08.09.2025</a:t>
            </a:fld>
            <a:endParaRPr lang="de-DE" dirty="0"/>
          </a:p>
        </p:txBody>
      </p:sp>
    </p:spTree>
    <p:extLst>
      <p:ext uri="{BB962C8B-B14F-4D97-AF65-F5344CB8AC3E}">
        <p14:creationId xmlns:p14="http://schemas.microsoft.com/office/powerpoint/2010/main" val="324795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E473E-D899-1BC8-3191-2AB43362F856}"/>
            </a:ext>
          </a:extLst>
        </p:cNvPr>
        <p:cNvGrpSpPr/>
        <p:nvPr/>
      </p:nvGrpSpPr>
      <p:grpSpPr>
        <a:xfrm>
          <a:off x="0" y="0"/>
          <a:ext cx="0" cy="0"/>
          <a:chOff x="0" y="0"/>
          <a:chExt cx="0" cy="0"/>
        </a:xfrm>
      </p:grpSpPr>
      <p:graphicFrame>
        <p:nvGraphicFramePr>
          <p:cNvPr id="6" name="Objekt 5">
            <a:extLst>
              <a:ext uri="{FF2B5EF4-FFF2-40B4-BE49-F238E27FC236}">
                <a16:creationId xmlns:a16="http://schemas.microsoft.com/office/drawing/2014/main" id="{05E0F7E3-547E-8932-6589-5F52F66B3DFB}"/>
              </a:ext>
            </a:extLst>
          </p:cNvPr>
          <p:cNvGraphicFramePr>
            <a:graphicFrameLocks noChangeAspect="1"/>
          </p:cNvGraphicFramePr>
          <p:nvPr>
            <p:extLst>
              <p:ext uri="{D42A27DB-BD31-4B8C-83A1-F6EECF244321}">
                <p14:modId xmlns:p14="http://schemas.microsoft.com/office/powerpoint/2010/main" val="1730940845"/>
              </p:ext>
            </p:extLst>
          </p:nvPr>
        </p:nvGraphicFramePr>
        <p:xfrm>
          <a:off x="501450" y="2133601"/>
          <a:ext cx="8309175" cy="4036200"/>
        </p:xfrm>
        <a:graphic>
          <a:graphicData uri="http://schemas.openxmlformats.org/presentationml/2006/ole">
            <mc:AlternateContent xmlns:mc="http://schemas.openxmlformats.org/markup-compatibility/2006">
              <mc:Choice xmlns:v="urn:schemas-microsoft-com:vml" Requires="v">
                <p:oleObj name="Worksheet" r:id="rId3" imgW="9582264" imgH="4654685" progId="Excel.Sheet.12">
                  <p:link updateAutomatic="1"/>
                </p:oleObj>
              </mc:Choice>
              <mc:Fallback>
                <p:oleObj name="Worksheet" r:id="rId3" imgW="9582264" imgH="4654685" progId="Excel.Sheet.12">
                  <p:link updateAutomatic="1"/>
                  <p:pic>
                    <p:nvPicPr>
                      <p:cNvPr id="0" name=""/>
                      <p:cNvPicPr/>
                      <p:nvPr/>
                    </p:nvPicPr>
                    <p:blipFill>
                      <a:blip r:embed="rId4"/>
                      <a:stretch>
                        <a:fillRect/>
                      </a:stretch>
                    </p:blipFill>
                    <p:spPr>
                      <a:xfrm>
                        <a:off x="501450" y="2133601"/>
                        <a:ext cx="8309175" cy="4036200"/>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C3722907-D560-89C8-6E92-5F35C7C82C6D}"/>
              </a:ext>
            </a:extLst>
          </p:cNvPr>
          <p:cNvSpPr>
            <a:spLocks noGrp="1"/>
          </p:cNvSpPr>
          <p:nvPr>
            <p:ph type="title"/>
          </p:nvPr>
        </p:nvSpPr>
        <p:spPr>
          <a:xfrm>
            <a:off x="540000" y="1080000"/>
            <a:ext cx="10187999" cy="886397"/>
          </a:xfrm>
        </p:spPr>
        <p:txBody>
          <a:bodyPr/>
          <a:lstStyle/>
          <a:p>
            <a:r>
              <a:rPr lang="de-DE" dirty="0"/>
              <a:t>Neuzulassungen von Feuerwehrfahrzeugen </a:t>
            </a:r>
            <a:br>
              <a:rPr lang="de-DE" dirty="0"/>
            </a:br>
            <a:r>
              <a:rPr lang="de-DE" dirty="0"/>
              <a:t>in Deutschland (4)</a:t>
            </a:r>
          </a:p>
        </p:txBody>
      </p:sp>
      <p:sp>
        <p:nvSpPr>
          <p:cNvPr id="7" name="Textplatzhalter 6">
            <a:extLst>
              <a:ext uri="{FF2B5EF4-FFF2-40B4-BE49-F238E27FC236}">
                <a16:creationId xmlns:a16="http://schemas.microsoft.com/office/drawing/2014/main" id="{02B85124-9502-6540-B057-97F69275FA3E}"/>
              </a:ext>
            </a:extLst>
          </p:cNvPr>
          <p:cNvSpPr>
            <a:spLocks noGrp="1"/>
          </p:cNvSpPr>
          <p:nvPr>
            <p:ph type="body" sz="quarter" idx="13"/>
          </p:nvPr>
        </p:nvSpPr>
        <p:spPr>
          <a:xfrm>
            <a:off x="539999" y="357188"/>
            <a:ext cx="10188000" cy="184666"/>
          </a:xfrm>
        </p:spPr>
        <p:txBody>
          <a:bodyPr/>
          <a:lstStyle/>
          <a:p>
            <a:r>
              <a:rPr lang="de-DE" dirty="0" err="1"/>
              <a:t>zulassungen</a:t>
            </a:r>
            <a:endParaRPr lang="de-DE" dirty="0"/>
          </a:p>
        </p:txBody>
      </p:sp>
      <p:sp>
        <p:nvSpPr>
          <p:cNvPr id="8" name="Vertikaler Textplatzhalter 7">
            <a:extLst>
              <a:ext uri="{FF2B5EF4-FFF2-40B4-BE49-F238E27FC236}">
                <a16:creationId xmlns:a16="http://schemas.microsoft.com/office/drawing/2014/main" id="{77070B4C-B301-E77F-733A-F18078A6A449}"/>
              </a:ext>
            </a:extLst>
          </p:cNvPr>
          <p:cNvSpPr>
            <a:spLocks noGrp="1"/>
          </p:cNvSpPr>
          <p:nvPr>
            <p:ph type="body" orient="vert" sz="quarter" idx="19"/>
          </p:nvPr>
        </p:nvSpPr>
        <p:spPr/>
        <p:txBody>
          <a:bodyPr/>
          <a:lstStyle/>
          <a:p>
            <a:r>
              <a:rPr lang="de-DE" dirty="0"/>
              <a:t>Quelle: Kraftfahrt-Bundesamt, **ohne weitere Differenzierung des Aufbaus</a:t>
            </a:r>
          </a:p>
        </p:txBody>
      </p:sp>
      <p:sp>
        <p:nvSpPr>
          <p:cNvPr id="2" name="Fußzeilenplatzhalter 1">
            <a:extLst>
              <a:ext uri="{FF2B5EF4-FFF2-40B4-BE49-F238E27FC236}">
                <a16:creationId xmlns:a16="http://schemas.microsoft.com/office/drawing/2014/main" id="{7BBF0C3C-D597-051A-B7B1-5B73CB98B501}"/>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6740E114-FF62-76D3-3868-B46EA334051A}"/>
              </a:ext>
            </a:extLst>
          </p:cNvPr>
          <p:cNvSpPr>
            <a:spLocks noGrp="1"/>
          </p:cNvSpPr>
          <p:nvPr>
            <p:ph type="sldNum" sz="quarter" idx="12"/>
          </p:nvPr>
        </p:nvSpPr>
        <p:spPr/>
        <p:txBody>
          <a:bodyPr/>
          <a:lstStyle/>
          <a:p>
            <a:fld id="{85D085A6-C2F1-45FB-ADEB-76F4484E5A7F}" type="slidenum">
              <a:rPr lang="de-DE" smtClean="0"/>
              <a:pPr/>
              <a:t>5</a:t>
            </a:fld>
            <a:endParaRPr lang="de-DE"/>
          </a:p>
        </p:txBody>
      </p:sp>
      <p:sp>
        <p:nvSpPr>
          <p:cNvPr id="10" name="Datumsplatzhalter 9">
            <a:extLst>
              <a:ext uri="{FF2B5EF4-FFF2-40B4-BE49-F238E27FC236}">
                <a16:creationId xmlns:a16="http://schemas.microsoft.com/office/drawing/2014/main" id="{F0C17B1D-3FFE-5D32-00CA-429276FBA657}"/>
              </a:ext>
            </a:extLst>
          </p:cNvPr>
          <p:cNvSpPr>
            <a:spLocks noGrp="1"/>
          </p:cNvSpPr>
          <p:nvPr>
            <p:ph type="dt" sz="half" idx="2"/>
          </p:nvPr>
        </p:nvSpPr>
        <p:spPr/>
        <p:txBody>
          <a:bodyPr/>
          <a:lstStyle/>
          <a:p>
            <a:fld id="{B3353F03-955F-E843-A50B-4642683E47AC}" type="datetime1">
              <a:rPr lang="de-DE" smtClean="0"/>
              <a:t>08.09.2025</a:t>
            </a:fld>
            <a:endParaRPr lang="de-DE" dirty="0"/>
          </a:p>
        </p:txBody>
      </p:sp>
    </p:spTree>
    <p:extLst>
      <p:ext uri="{BB962C8B-B14F-4D97-AF65-F5344CB8AC3E}">
        <p14:creationId xmlns:p14="http://schemas.microsoft.com/office/powerpoint/2010/main" val="68260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0A1F45-916E-B036-C7C2-6752277DDDCC}"/>
            </a:ext>
          </a:extLst>
        </p:cNvPr>
        <p:cNvGrpSpPr/>
        <p:nvPr/>
      </p:nvGrpSpPr>
      <p:grpSpPr>
        <a:xfrm>
          <a:off x="0" y="0"/>
          <a:ext cx="0" cy="0"/>
          <a:chOff x="0" y="0"/>
          <a:chExt cx="0" cy="0"/>
        </a:xfrm>
      </p:grpSpPr>
      <p:graphicFrame>
        <p:nvGraphicFramePr>
          <p:cNvPr id="5" name="Objekt 4">
            <a:extLst>
              <a:ext uri="{FF2B5EF4-FFF2-40B4-BE49-F238E27FC236}">
                <a16:creationId xmlns:a16="http://schemas.microsoft.com/office/drawing/2014/main" id="{16CAB6AD-57A2-D5EF-5A5B-D793AA85AE6D}"/>
              </a:ext>
            </a:extLst>
          </p:cNvPr>
          <p:cNvGraphicFramePr>
            <a:graphicFrameLocks noChangeAspect="1"/>
          </p:cNvGraphicFramePr>
          <p:nvPr>
            <p:extLst>
              <p:ext uri="{D42A27DB-BD31-4B8C-83A1-F6EECF244321}">
                <p14:modId xmlns:p14="http://schemas.microsoft.com/office/powerpoint/2010/main" val="3486101587"/>
              </p:ext>
            </p:extLst>
          </p:nvPr>
        </p:nvGraphicFramePr>
        <p:xfrm>
          <a:off x="515938" y="2133600"/>
          <a:ext cx="7885112" cy="4042508"/>
        </p:xfrm>
        <a:graphic>
          <a:graphicData uri="http://schemas.openxmlformats.org/presentationml/2006/ole">
            <mc:AlternateContent xmlns:mc="http://schemas.openxmlformats.org/markup-compatibility/2006">
              <mc:Choice xmlns:v="urn:schemas-microsoft-com:vml" Requires="v">
                <p:oleObj name="Worksheet" r:id="rId3" imgW="9016814" imgH="4622665" progId="Excel.Sheet.12">
                  <p:link updateAutomatic="1"/>
                </p:oleObj>
              </mc:Choice>
              <mc:Fallback>
                <p:oleObj name="Worksheet" r:id="rId3" imgW="9016814" imgH="4622665" progId="Excel.Sheet.12">
                  <p:link updateAutomatic="1"/>
                  <p:pic>
                    <p:nvPicPr>
                      <p:cNvPr id="0" name=""/>
                      <p:cNvPicPr/>
                      <p:nvPr/>
                    </p:nvPicPr>
                    <p:blipFill>
                      <a:blip r:embed="rId4"/>
                      <a:stretch>
                        <a:fillRect/>
                      </a:stretch>
                    </p:blipFill>
                    <p:spPr>
                      <a:xfrm>
                        <a:off x="515938" y="2133600"/>
                        <a:ext cx="7885112" cy="4042508"/>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7E545C8E-904D-FEA0-D4DB-C0115FB8235C}"/>
              </a:ext>
            </a:extLst>
          </p:cNvPr>
          <p:cNvSpPr>
            <a:spLocks noGrp="1"/>
          </p:cNvSpPr>
          <p:nvPr>
            <p:ph type="title"/>
          </p:nvPr>
        </p:nvSpPr>
        <p:spPr>
          <a:xfrm>
            <a:off x="540000" y="1080000"/>
            <a:ext cx="10187999" cy="886397"/>
          </a:xfrm>
        </p:spPr>
        <p:txBody>
          <a:bodyPr/>
          <a:lstStyle/>
          <a:p>
            <a:r>
              <a:rPr lang="de-DE" dirty="0"/>
              <a:t>Neuzulassungen von Feuerwehrfahrzeugen </a:t>
            </a:r>
            <a:br>
              <a:rPr lang="de-DE" dirty="0"/>
            </a:br>
            <a:r>
              <a:rPr lang="de-DE" dirty="0"/>
              <a:t>in Deutschland (5)</a:t>
            </a:r>
          </a:p>
        </p:txBody>
      </p:sp>
      <p:sp>
        <p:nvSpPr>
          <p:cNvPr id="7" name="Textplatzhalter 6">
            <a:extLst>
              <a:ext uri="{FF2B5EF4-FFF2-40B4-BE49-F238E27FC236}">
                <a16:creationId xmlns:a16="http://schemas.microsoft.com/office/drawing/2014/main" id="{478C4FCD-5D80-F41C-16A4-A937A400DBAA}"/>
              </a:ext>
            </a:extLst>
          </p:cNvPr>
          <p:cNvSpPr>
            <a:spLocks noGrp="1"/>
          </p:cNvSpPr>
          <p:nvPr>
            <p:ph type="body" sz="quarter" idx="13"/>
          </p:nvPr>
        </p:nvSpPr>
        <p:spPr/>
        <p:txBody>
          <a:bodyPr/>
          <a:lstStyle/>
          <a:p>
            <a:r>
              <a:rPr lang="de-DE" dirty="0" err="1"/>
              <a:t>zulassungen</a:t>
            </a:r>
            <a:endParaRPr lang="de-DE" dirty="0"/>
          </a:p>
        </p:txBody>
      </p:sp>
      <p:sp>
        <p:nvSpPr>
          <p:cNvPr id="8" name="Vertikaler Textplatzhalter 7">
            <a:extLst>
              <a:ext uri="{FF2B5EF4-FFF2-40B4-BE49-F238E27FC236}">
                <a16:creationId xmlns:a16="http://schemas.microsoft.com/office/drawing/2014/main" id="{58E1CC1B-1624-79F1-D886-192C20988D46}"/>
              </a:ext>
            </a:extLst>
          </p:cNvPr>
          <p:cNvSpPr>
            <a:spLocks noGrp="1"/>
          </p:cNvSpPr>
          <p:nvPr>
            <p:ph type="body" orient="vert" sz="quarter" idx="19"/>
          </p:nvPr>
        </p:nvSpPr>
        <p:spPr/>
        <p:txBody>
          <a:bodyPr/>
          <a:lstStyle/>
          <a:p>
            <a:r>
              <a:rPr lang="de-DE" dirty="0"/>
              <a:t>Quelle: Kraftfahrt-Bundesamt</a:t>
            </a:r>
          </a:p>
        </p:txBody>
      </p:sp>
      <p:sp>
        <p:nvSpPr>
          <p:cNvPr id="2" name="Fußzeilenplatzhalter 1">
            <a:extLst>
              <a:ext uri="{FF2B5EF4-FFF2-40B4-BE49-F238E27FC236}">
                <a16:creationId xmlns:a16="http://schemas.microsoft.com/office/drawing/2014/main" id="{B4D9FE37-741F-2974-460D-1CDEFF5FD69B}"/>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2424791D-C6BA-B65C-4E08-EB71A98C5EB6}"/>
              </a:ext>
            </a:extLst>
          </p:cNvPr>
          <p:cNvSpPr>
            <a:spLocks noGrp="1"/>
          </p:cNvSpPr>
          <p:nvPr>
            <p:ph type="sldNum" sz="quarter" idx="12"/>
          </p:nvPr>
        </p:nvSpPr>
        <p:spPr/>
        <p:txBody>
          <a:bodyPr/>
          <a:lstStyle/>
          <a:p>
            <a:fld id="{85D085A6-C2F1-45FB-ADEB-76F4484E5A7F}" type="slidenum">
              <a:rPr lang="de-DE" smtClean="0"/>
              <a:pPr/>
              <a:t>6</a:t>
            </a:fld>
            <a:endParaRPr lang="de-DE"/>
          </a:p>
        </p:txBody>
      </p:sp>
      <p:sp>
        <p:nvSpPr>
          <p:cNvPr id="10" name="Datumsplatzhalter 9">
            <a:extLst>
              <a:ext uri="{FF2B5EF4-FFF2-40B4-BE49-F238E27FC236}">
                <a16:creationId xmlns:a16="http://schemas.microsoft.com/office/drawing/2014/main" id="{6F135DBB-4D75-69DA-7BD9-1CDD865DDB78}"/>
              </a:ext>
            </a:extLst>
          </p:cNvPr>
          <p:cNvSpPr>
            <a:spLocks noGrp="1"/>
          </p:cNvSpPr>
          <p:nvPr>
            <p:ph type="dt" sz="half" idx="2"/>
          </p:nvPr>
        </p:nvSpPr>
        <p:spPr/>
        <p:txBody>
          <a:bodyPr/>
          <a:lstStyle/>
          <a:p>
            <a:fld id="{B3353F03-955F-E843-A50B-4642683E47AC}" type="datetime1">
              <a:rPr lang="de-DE" smtClean="0"/>
              <a:t>08.09.2025</a:t>
            </a:fld>
            <a:endParaRPr lang="de-DE" dirty="0"/>
          </a:p>
        </p:txBody>
      </p:sp>
    </p:spTree>
    <p:extLst>
      <p:ext uri="{BB962C8B-B14F-4D97-AF65-F5344CB8AC3E}">
        <p14:creationId xmlns:p14="http://schemas.microsoft.com/office/powerpoint/2010/main" val="85041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E252A9-24D5-7274-3A0C-D614197C3B52}"/>
            </a:ext>
          </a:extLst>
        </p:cNvPr>
        <p:cNvGrpSpPr/>
        <p:nvPr/>
      </p:nvGrpSpPr>
      <p:grpSpPr>
        <a:xfrm>
          <a:off x="0" y="0"/>
          <a:ext cx="0" cy="0"/>
          <a:chOff x="0" y="0"/>
          <a:chExt cx="0" cy="0"/>
        </a:xfrm>
      </p:grpSpPr>
      <p:graphicFrame>
        <p:nvGraphicFramePr>
          <p:cNvPr id="5" name="Objekt 4">
            <a:extLst>
              <a:ext uri="{FF2B5EF4-FFF2-40B4-BE49-F238E27FC236}">
                <a16:creationId xmlns:a16="http://schemas.microsoft.com/office/drawing/2014/main" id="{D971DCA7-F66B-01FF-7614-7770A0E68D7E}"/>
              </a:ext>
            </a:extLst>
          </p:cNvPr>
          <p:cNvGraphicFramePr>
            <a:graphicFrameLocks noChangeAspect="1"/>
          </p:cNvGraphicFramePr>
          <p:nvPr>
            <p:extLst>
              <p:ext uri="{D42A27DB-BD31-4B8C-83A1-F6EECF244321}">
                <p14:modId xmlns:p14="http://schemas.microsoft.com/office/powerpoint/2010/main" val="1620842520"/>
              </p:ext>
            </p:extLst>
          </p:nvPr>
        </p:nvGraphicFramePr>
        <p:xfrm>
          <a:off x="515937" y="2143126"/>
          <a:ext cx="9120931" cy="4022724"/>
        </p:xfrm>
        <a:graphic>
          <a:graphicData uri="http://schemas.openxmlformats.org/presentationml/2006/ole">
            <mc:AlternateContent xmlns:mc="http://schemas.openxmlformats.org/markup-compatibility/2006">
              <mc:Choice xmlns:v="urn:schemas-microsoft-com:vml" Requires="v">
                <p:oleObj name="Worksheet" r:id="rId3" imgW="11201248" imgH="4940435" progId="Excel.Sheet.12">
                  <p:link updateAutomatic="1"/>
                </p:oleObj>
              </mc:Choice>
              <mc:Fallback>
                <p:oleObj name="Worksheet" r:id="rId3" imgW="11201248" imgH="4940435" progId="Excel.Sheet.12">
                  <p:link updateAutomatic="1"/>
                  <p:pic>
                    <p:nvPicPr>
                      <p:cNvPr id="0" name=""/>
                      <p:cNvPicPr/>
                      <p:nvPr/>
                    </p:nvPicPr>
                    <p:blipFill>
                      <a:blip r:embed="rId4"/>
                      <a:stretch>
                        <a:fillRect/>
                      </a:stretch>
                    </p:blipFill>
                    <p:spPr>
                      <a:xfrm>
                        <a:off x="515937" y="2143126"/>
                        <a:ext cx="9120931" cy="4022724"/>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654C7F35-8141-71A7-42FC-49B4B516AED1}"/>
              </a:ext>
            </a:extLst>
          </p:cNvPr>
          <p:cNvSpPr>
            <a:spLocks noGrp="1"/>
          </p:cNvSpPr>
          <p:nvPr>
            <p:ph type="title"/>
          </p:nvPr>
        </p:nvSpPr>
        <p:spPr>
          <a:xfrm>
            <a:off x="540000" y="1080000"/>
            <a:ext cx="10187999" cy="886397"/>
          </a:xfrm>
        </p:spPr>
        <p:txBody>
          <a:bodyPr/>
          <a:lstStyle/>
          <a:p>
            <a:r>
              <a:rPr lang="de-DE" dirty="0"/>
              <a:t>Neuzulassungen von Feuerwehrfahrzeugen </a:t>
            </a:r>
            <a:br>
              <a:rPr lang="de-DE" dirty="0"/>
            </a:br>
            <a:r>
              <a:rPr lang="de-DE" dirty="0"/>
              <a:t>in Deutschland (6)</a:t>
            </a:r>
          </a:p>
        </p:txBody>
      </p:sp>
      <p:sp>
        <p:nvSpPr>
          <p:cNvPr id="7" name="Textplatzhalter 6">
            <a:extLst>
              <a:ext uri="{FF2B5EF4-FFF2-40B4-BE49-F238E27FC236}">
                <a16:creationId xmlns:a16="http://schemas.microsoft.com/office/drawing/2014/main" id="{EB8864EA-8222-C0C3-CAE5-BEC5DA05C2D9}"/>
              </a:ext>
            </a:extLst>
          </p:cNvPr>
          <p:cNvSpPr>
            <a:spLocks noGrp="1"/>
          </p:cNvSpPr>
          <p:nvPr>
            <p:ph type="body" sz="quarter" idx="13"/>
          </p:nvPr>
        </p:nvSpPr>
        <p:spPr>
          <a:xfrm>
            <a:off x="539999" y="357188"/>
            <a:ext cx="10188000" cy="184666"/>
          </a:xfrm>
        </p:spPr>
        <p:txBody>
          <a:bodyPr/>
          <a:lstStyle/>
          <a:p>
            <a:r>
              <a:rPr lang="de-DE" dirty="0" err="1"/>
              <a:t>zulassungen</a:t>
            </a:r>
            <a:endParaRPr lang="de-DE" dirty="0"/>
          </a:p>
        </p:txBody>
      </p:sp>
      <p:sp>
        <p:nvSpPr>
          <p:cNvPr id="8" name="Vertikaler Textplatzhalter 7">
            <a:extLst>
              <a:ext uri="{FF2B5EF4-FFF2-40B4-BE49-F238E27FC236}">
                <a16:creationId xmlns:a16="http://schemas.microsoft.com/office/drawing/2014/main" id="{835B25DE-E915-8830-3F8E-54CD986AF19D}"/>
              </a:ext>
            </a:extLst>
          </p:cNvPr>
          <p:cNvSpPr>
            <a:spLocks noGrp="1"/>
          </p:cNvSpPr>
          <p:nvPr>
            <p:ph type="body" orient="vert" sz="quarter" idx="19"/>
          </p:nvPr>
        </p:nvSpPr>
        <p:spPr/>
        <p:txBody>
          <a:bodyPr/>
          <a:lstStyle/>
          <a:p>
            <a:r>
              <a:rPr lang="de-DE" dirty="0"/>
              <a:t>Quelle: Kraftfahrt-Bundesamt, *Jan-Aug 2025</a:t>
            </a:r>
          </a:p>
        </p:txBody>
      </p:sp>
      <p:sp>
        <p:nvSpPr>
          <p:cNvPr id="2" name="Fußzeilenplatzhalter 1">
            <a:extLst>
              <a:ext uri="{FF2B5EF4-FFF2-40B4-BE49-F238E27FC236}">
                <a16:creationId xmlns:a16="http://schemas.microsoft.com/office/drawing/2014/main" id="{773C6150-D1C7-DDD9-6F16-228A824F63E4}"/>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F669064D-778F-9AE8-8C1D-F33D361A095A}"/>
              </a:ext>
            </a:extLst>
          </p:cNvPr>
          <p:cNvSpPr>
            <a:spLocks noGrp="1"/>
          </p:cNvSpPr>
          <p:nvPr>
            <p:ph type="sldNum" sz="quarter" idx="12"/>
          </p:nvPr>
        </p:nvSpPr>
        <p:spPr/>
        <p:txBody>
          <a:bodyPr/>
          <a:lstStyle/>
          <a:p>
            <a:fld id="{85D085A6-C2F1-45FB-ADEB-76F4484E5A7F}" type="slidenum">
              <a:rPr lang="de-DE" smtClean="0"/>
              <a:pPr/>
              <a:t>7</a:t>
            </a:fld>
            <a:endParaRPr lang="de-DE"/>
          </a:p>
        </p:txBody>
      </p:sp>
      <p:sp>
        <p:nvSpPr>
          <p:cNvPr id="10" name="Datumsplatzhalter 9">
            <a:extLst>
              <a:ext uri="{FF2B5EF4-FFF2-40B4-BE49-F238E27FC236}">
                <a16:creationId xmlns:a16="http://schemas.microsoft.com/office/drawing/2014/main" id="{17229D1E-32B8-D5E7-91C4-80C9855F703B}"/>
              </a:ext>
            </a:extLst>
          </p:cNvPr>
          <p:cNvSpPr>
            <a:spLocks noGrp="1"/>
          </p:cNvSpPr>
          <p:nvPr>
            <p:ph type="dt" sz="half" idx="2"/>
          </p:nvPr>
        </p:nvSpPr>
        <p:spPr/>
        <p:txBody>
          <a:bodyPr/>
          <a:lstStyle/>
          <a:p>
            <a:fld id="{B3353F03-955F-E843-A50B-4642683E47AC}" type="datetime1">
              <a:rPr lang="de-DE" smtClean="0"/>
              <a:t>08.09.2025</a:t>
            </a:fld>
            <a:endParaRPr lang="de-DE" dirty="0"/>
          </a:p>
        </p:txBody>
      </p:sp>
    </p:spTree>
    <p:extLst>
      <p:ext uri="{BB962C8B-B14F-4D97-AF65-F5344CB8AC3E}">
        <p14:creationId xmlns:p14="http://schemas.microsoft.com/office/powerpoint/2010/main" val="2850205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1F620-0922-13CC-0032-2E266CF93772}"/>
            </a:ext>
          </a:extLst>
        </p:cNvPr>
        <p:cNvGrpSpPr/>
        <p:nvPr/>
      </p:nvGrpSpPr>
      <p:grpSpPr>
        <a:xfrm>
          <a:off x="0" y="0"/>
          <a:ext cx="0" cy="0"/>
          <a:chOff x="0" y="0"/>
          <a:chExt cx="0" cy="0"/>
        </a:xfrm>
      </p:grpSpPr>
      <p:graphicFrame>
        <p:nvGraphicFramePr>
          <p:cNvPr id="6" name="Objekt 5">
            <a:extLst>
              <a:ext uri="{FF2B5EF4-FFF2-40B4-BE49-F238E27FC236}">
                <a16:creationId xmlns:a16="http://schemas.microsoft.com/office/drawing/2014/main" id="{6C5B04CA-E265-8913-3AA8-D28D36185946}"/>
              </a:ext>
            </a:extLst>
          </p:cNvPr>
          <p:cNvGraphicFramePr>
            <a:graphicFrameLocks noChangeAspect="1"/>
          </p:cNvGraphicFramePr>
          <p:nvPr>
            <p:extLst>
              <p:ext uri="{D42A27DB-BD31-4B8C-83A1-F6EECF244321}">
                <p14:modId xmlns:p14="http://schemas.microsoft.com/office/powerpoint/2010/main" val="3843260712"/>
              </p:ext>
            </p:extLst>
          </p:nvPr>
        </p:nvGraphicFramePr>
        <p:xfrm>
          <a:off x="504825" y="2124075"/>
          <a:ext cx="9191176" cy="4032863"/>
        </p:xfrm>
        <a:graphic>
          <a:graphicData uri="http://schemas.openxmlformats.org/presentationml/2006/ole">
            <mc:AlternateContent xmlns:mc="http://schemas.openxmlformats.org/markup-compatibility/2006">
              <mc:Choice xmlns:v="urn:schemas-microsoft-com:vml" Requires="v">
                <p:oleObj name="Worksheet" r:id="rId3" imgW="11201248" imgH="4914900" progId="Excel.Sheet.12">
                  <p:link updateAutomatic="1"/>
                </p:oleObj>
              </mc:Choice>
              <mc:Fallback>
                <p:oleObj name="Worksheet" r:id="rId3" imgW="11201248" imgH="4914900" progId="Excel.Sheet.12">
                  <p:link updateAutomatic="1"/>
                  <p:pic>
                    <p:nvPicPr>
                      <p:cNvPr id="0" name=""/>
                      <p:cNvPicPr/>
                      <p:nvPr/>
                    </p:nvPicPr>
                    <p:blipFill>
                      <a:blip r:embed="rId4"/>
                      <a:stretch>
                        <a:fillRect/>
                      </a:stretch>
                    </p:blipFill>
                    <p:spPr>
                      <a:xfrm>
                        <a:off x="504825" y="2124075"/>
                        <a:ext cx="9191176" cy="4032863"/>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C481ABF6-01B7-B5F4-5A10-87B0D342424D}"/>
              </a:ext>
            </a:extLst>
          </p:cNvPr>
          <p:cNvSpPr>
            <a:spLocks noGrp="1"/>
          </p:cNvSpPr>
          <p:nvPr>
            <p:ph type="title"/>
          </p:nvPr>
        </p:nvSpPr>
        <p:spPr>
          <a:xfrm>
            <a:off x="540000" y="1080000"/>
            <a:ext cx="10187999" cy="886397"/>
          </a:xfrm>
        </p:spPr>
        <p:txBody>
          <a:bodyPr/>
          <a:lstStyle/>
          <a:p>
            <a:r>
              <a:rPr lang="de-DE" dirty="0"/>
              <a:t>Neuzulassungen von Feuerwehrfahrzeugen </a:t>
            </a:r>
            <a:br>
              <a:rPr lang="de-DE" dirty="0"/>
            </a:br>
            <a:r>
              <a:rPr lang="de-DE" dirty="0"/>
              <a:t>in Deutschland (7)</a:t>
            </a:r>
          </a:p>
        </p:txBody>
      </p:sp>
      <p:sp>
        <p:nvSpPr>
          <p:cNvPr id="7" name="Textplatzhalter 6">
            <a:extLst>
              <a:ext uri="{FF2B5EF4-FFF2-40B4-BE49-F238E27FC236}">
                <a16:creationId xmlns:a16="http://schemas.microsoft.com/office/drawing/2014/main" id="{00BA5E94-4ED0-EDDD-0A69-C7EFA89954B1}"/>
              </a:ext>
            </a:extLst>
          </p:cNvPr>
          <p:cNvSpPr>
            <a:spLocks noGrp="1"/>
          </p:cNvSpPr>
          <p:nvPr>
            <p:ph type="body" sz="quarter" idx="13"/>
          </p:nvPr>
        </p:nvSpPr>
        <p:spPr/>
        <p:txBody>
          <a:bodyPr/>
          <a:lstStyle/>
          <a:p>
            <a:r>
              <a:rPr lang="de-DE" dirty="0" err="1"/>
              <a:t>zulassungen</a:t>
            </a:r>
            <a:endParaRPr lang="de-DE" dirty="0"/>
          </a:p>
        </p:txBody>
      </p:sp>
      <p:sp>
        <p:nvSpPr>
          <p:cNvPr id="8" name="Vertikaler Textplatzhalter 7">
            <a:extLst>
              <a:ext uri="{FF2B5EF4-FFF2-40B4-BE49-F238E27FC236}">
                <a16:creationId xmlns:a16="http://schemas.microsoft.com/office/drawing/2014/main" id="{09FC679B-9E94-2B7C-2901-2A4B85723E0D}"/>
              </a:ext>
            </a:extLst>
          </p:cNvPr>
          <p:cNvSpPr>
            <a:spLocks noGrp="1"/>
          </p:cNvSpPr>
          <p:nvPr>
            <p:ph type="body" orient="vert" sz="quarter" idx="19"/>
          </p:nvPr>
        </p:nvSpPr>
        <p:spPr/>
        <p:txBody>
          <a:bodyPr/>
          <a:lstStyle/>
          <a:p>
            <a:r>
              <a:rPr lang="de-DE" dirty="0"/>
              <a:t>Quelle: Kraftfahrt-Bundesamt, *Jan-Aug 2025, **ohne weitere Differenzierung des Aufbaus</a:t>
            </a:r>
          </a:p>
        </p:txBody>
      </p:sp>
      <p:sp>
        <p:nvSpPr>
          <p:cNvPr id="2" name="Fußzeilenplatzhalter 1">
            <a:extLst>
              <a:ext uri="{FF2B5EF4-FFF2-40B4-BE49-F238E27FC236}">
                <a16:creationId xmlns:a16="http://schemas.microsoft.com/office/drawing/2014/main" id="{BFFCFC1A-7B8D-F7FE-C620-D9AD930E8456}"/>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FBE1E775-B44B-BC9C-0FAE-CA3FC3973CBF}"/>
              </a:ext>
            </a:extLst>
          </p:cNvPr>
          <p:cNvSpPr>
            <a:spLocks noGrp="1"/>
          </p:cNvSpPr>
          <p:nvPr>
            <p:ph type="sldNum" sz="quarter" idx="12"/>
          </p:nvPr>
        </p:nvSpPr>
        <p:spPr/>
        <p:txBody>
          <a:bodyPr/>
          <a:lstStyle/>
          <a:p>
            <a:fld id="{85D085A6-C2F1-45FB-ADEB-76F4484E5A7F}" type="slidenum">
              <a:rPr lang="de-DE" smtClean="0"/>
              <a:pPr/>
              <a:t>8</a:t>
            </a:fld>
            <a:endParaRPr lang="de-DE"/>
          </a:p>
        </p:txBody>
      </p:sp>
      <p:sp>
        <p:nvSpPr>
          <p:cNvPr id="10" name="Datumsplatzhalter 9">
            <a:extLst>
              <a:ext uri="{FF2B5EF4-FFF2-40B4-BE49-F238E27FC236}">
                <a16:creationId xmlns:a16="http://schemas.microsoft.com/office/drawing/2014/main" id="{713826A0-D1DB-89E6-2570-E3922F3BC004}"/>
              </a:ext>
            </a:extLst>
          </p:cNvPr>
          <p:cNvSpPr>
            <a:spLocks noGrp="1"/>
          </p:cNvSpPr>
          <p:nvPr>
            <p:ph type="dt" sz="half" idx="2"/>
          </p:nvPr>
        </p:nvSpPr>
        <p:spPr/>
        <p:txBody>
          <a:bodyPr/>
          <a:lstStyle/>
          <a:p>
            <a:fld id="{B3353F03-955F-E843-A50B-4642683E47AC}" type="datetime1">
              <a:rPr lang="de-DE" smtClean="0"/>
              <a:t>08.09.2025</a:t>
            </a:fld>
            <a:endParaRPr lang="de-DE" dirty="0"/>
          </a:p>
        </p:txBody>
      </p:sp>
    </p:spTree>
    <p:extLst>
      <p:ext uri="{BB962C8B-B14F-4D97-AF65-F5344CB8AC3E}">
        <p14:creationId xmlns:p14="http://schemas.microsoft.com/office/powerpoint/2010/main" val="209100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C6E9B-A81B-B386-A540-51356FBC5630}"/>
            </a:ext>
          </a:extLst>
        </p:cNvPr>
        <p:cNvGrpSpPr/>
        <p:nvPr/>
      </p:nvGrpSpPr>
      <p:grpSpPr>
        <a:xfrm>
          <a:off x="0" y="0"/>
          <a:ext cx="0" cy="0"/>
          <a:chOff x="0" y="0"/>
          <a:chExt cx="0" cy="0"/>
        </a:xfrm>
      </p:grpSpPr>
      <p:graphicFrame>
        <p:nvGraphicFramePr>
          <p:cNvPr id="6" name="Objekt 5">
            <a:extLst>
              <a:ext uri="{FF2B5EF4-FFF2-40B4-BE49-F238E27FC236}">
                <a16:creationId xmlns:a16="http://schemas.microsoft.com/office/drawing/2014/main" id="{84B11707-1A3E-FB3F-2BEB-134623E8E9A2}"/>
              </a:ext>
            </a:extLst>
          </p:cNvPr>
          <p:cNvGraphicFramePr>
            <a:graphicFrameLocks noChangeAspect="1"/>
          </p:cNvGraphicFramePr>
          <p:nvPr>
            <p:extLst>
              <p:ext uri="{D42A27DB-BD31-4B8C-83A1-F6EECF244321}">
                <p14:modId xmlns:p14="http://schemas.microsoft.com/office/powerpoint/2010/main" val="2414963846"/>
              </p:ext>
            </p:extLst>
          </p:nvPr>
        </p:nvGraphicFramePr>
        <p:xfrm>
          <a:off x="4953000" y="2111375"/>
          <a:ext cx="3423849" cy="4055849"/>
        </p:xfrm>
        <a:graphic>
          <a:graphicData uri="http://schemas.openxmlformats.org/presentationml/2006/ole">
            <mc:AlternateContent xmlns:mc="http://schemas.openxmlformats.org/markup-compatibility/2006">
              <mc:Choice xmlns:v="urn:schemas-microsoft-com:vml" Requires="v">
                <p:oleObj name="Worksheet" r:id="rId3" imgW="3543376" imgH="4197485" progId="Excel.Sheet.12">
                  <p:link updateAutomatic="1"/>
                </p:oleObj>
              </mc:Choice>
              <mc:Fallback>
                <p:oleObj name="Worksheet" r:id="rId3" imgW="3543376" imgH="4197485" progId="Excel.Sheet.12">
                  <p:link updateAutomatic="1"/>
                  <p:pic>
                    <p:nvPicPr>
                      <p:cNvPr id="0" name=""/>
                      <p:cNvPicPr/>
                      <p:nvPr/>
                    </p:nvPicPr>
                    <p:blipFill>
                      <a:blip r:embed="rId4"/>
                      <a:stretch>
                        <a:fillRect/>
                      </a:stretch>
                    </p:blipFill>
                    <p:spPr>
                      <a:xfrm>
                        <a:off x="4953000" y="2111375"/>
                        <a:ext cx="3423849" cy="4055849"/>
                      </a:xfrm>
                      <a:prstGeom prst="rect">
                        <a:avLst/>
                      </a:prstGeom>
                    </p:spPr>
                  </p:pic>
                </p:oleObj>
              </mc:Fallback>
            </mc:AlternateContent>
          </a:graphicData>
        </a:graphic>
      </p:graphicFrame>
      <p:graphicFrame>
        <p:nvGraphicFramePr>
          <p:cNvPr id="5" name="Objekt 4">
            <a:extLst>
              <a:ext uri="{FF2B5EF4-FFF2-40B4-BE49-F238E27FC236}">
                <a16:creationId xmlns:a16="http://schemas.microsoft.com/office/drawing/2014/main" id="{FAA1060C-F2B6-6831-86DE-CB1A37AFFFE4}"/>
              </a:ext>
            </a:extLst>
          </p:cNvPr>
          <p:cNvGraphicFramePr>
            <a:graphicFrameLocks noChangeAspect="1"/>
          </p:cNvGraphicFramePr>
          <p:nvPr>
            <p:extLst>
              <p:ext uri="{D42A27DB-BD31-4B8C-83A1-F6EECF244321}">
                <p14:modId xmlns:p14="http://schemas.microsoft.com/office/powerpoint/2010/main" val="299321378"/>
              </p:ext>
            </p:extLst>
          </p:nvPr>
        </p:nvGraphicFramePr>
        <p:xfrm>
          <a:off x="515938" y="2133599"/>
          <a:ext cx="3606992" cy="4033625"/>
        </p:xfrm>
        <a:graphic>
          <a:graphicData uri="http://schemas.openxmlformats.org/presentationml/2006/ole">
            <mc:AlternateContent xmlns:mc="http://schemas.openxmlformats.org/markup-compatibility/2006">
              <mc:Choice xmlns:v="urn:schemas-microsoft-com:vml" Requires="v">
                <p:oleObj name="Worksheet" r:id="rId5" imgW="3543376" imgH="3962400" progId="Excel.Sheet.12">
                  <p:link updateAutomatic="1"/>
                </p:oleObj>
              </mc:Choice>
              <mc:Fallback>
                <p:oleObj name="Worksheet" r:id="rId5" imgW="3543376" imgH="3962400" progId="Excel.Sheet.12">
                  <p:link updateAutomatic="1"/>
                  <p:pic>
                    <p:nvPicPr>
                      <p:cNvPr id="0" name=""/>
                      <p:cNvPicPr/>
                      <p:nvPr/>
                    </p:nvPicPr>
                    <p:blipFill>
                      <a:blip r:embed="rId6"/>
                      <a:stretch>
                        <a:fillRect/>
                      </a:stretch>
                    </p:blipFill>
                    <p:spPr>
                      <a:xfrm>
                        <a:off x="515938" y="2133599"/>
                        <a:ext cx="3606992" cy="4033625"/>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A031079B-2F21-4253-8242-45E35DBD03E4}"/>
              </a:ext>
            </a:extLst>
          </p:cNvPr>
          <p:cNvSpPr>
            <a:spLocks noGrp="1"/>
          </p:cNvSpPr>
          <p:nvPr>
            <p:ph type="title"/>
          </p:nvPr>
        </p:nvSpPr>
        <p:spPr>
          <a:xfrm>
            <a:off x="540000" y="1080000"/>
            <a:ext cx="10187999" cy="886397"/>
          </a:xfrm>
        </p:spPr>
        <p:txBody>
          <a:bodyPr/>
          <a:lstStyle/>
          <a:p>
            <a:r>
              <a:rPr lang="de-DE" dirty="0"/>
              <a:t>Deutscher Export von Feuerwehrfahrzeugen </a:t>
            </a:r>
            <a:br>
              <a:rPr lang="de-DE" dirty="0"/>
            </a:br>
            <a:r>
              <a:rPr lang="de-DE" dirty="0"/>
              <a:t>1-6/2025 nach Region und Land</a:t>
            </a:r>
          </a:p>
        </p:txBody>
      </p:sp>
      <p:sp>
        <p:nvSpPr>
          <p:cNvPr id="7" name="Textplatzhalter 6">
            <a:extLst>
              <a:ext uri="{FF2B5EF4-FFF2-40B4-BE49-F238E27FC236}">
                <a16:creationId xmlns:a16="http://schemas.microsoft.com/office/drawing/2014/main" id="{A5D56860-440F-F7D1-6F04-F09BAE3334B9}"/>
              </a:ext>
            </a:extLst>
          </p:cNvPr>
          <p:cNvSpPr>
            <a:spLocks noGrp="1"/>
          </p:cNvSpPr>
          <p:nvPr>
            <p:ph type="body" sz="quarter" idx="13"/>
          </p:nvPr>
        </p:nvSpPr>
        <p:spPr/>
        <p:txBody>
          <a:bodyPr/>
          <a:lstStyle/>
          <a:p>
            <a:r>
              <a:rPr lang="de-DE" dirty="0"/>
              <a:t>Export</a:t>
            </a:r>
          </a:p>
        </p:txBody>
      </p:sp>
      <p:sp>
        <p:nvSpPr>
          <p:cNvPr id="8" name="Vertikaler Textplatzhalter 7">
            <a:extLst>
              <a:ext uri="{FF2B5EF4-FFF2-40B4-BE49-F238E27FC236}">
                <a16:creationId xmlns:a16="http://schemas.microsoft.com/office/drawing/2014/main" id="{88F3918C-F343-F972-8223-D275C2CA257B}"/>
              </a:ext>
            </a:extLst>
          </p:cNvPr>
          <p:cNvSpPr>
            <a:spLocks noGrp="1"/>
          </p:cNvSpPr>
          <p:nvPr>
            <p:ph type="body" orient="vert" sz="quarter" idx="19"/>
          </p:nvPr>
        </p:nvSpPr>
        <p:spPr>
          <a:xfrm>
            <a:off x="539999" y="6192000"/>
            <a:ext cx="11113200" cy="246221"/>
          </a:xfrm>
        </p:spPr>
        <p:txBody>
          <a:bodyPr/>
          <a:lstStyle/>
          <a:p>
            <a:r>
              <a:rPr lang="de-DE" dirty="0"/>
              <a:t>Quelle: Eurostat, Statistisches Bundesamt, HM Revenue and </a:t>
            </a:r>
            <a:r>
              <a:rPr lang="de-DE" dirty="0" err="1"/>
              <a:t>Customs</a:t>
            </a:r>
            <a:endParaRPr lang="de-DE" dirty="0"/>
          </a:p>
          <a:p>
            <a:endParaRPr lang="de-DE" dirty="0"/>
          </a:p>
        </p:txBody>
      </p:sp>
      <p:sp>
        <p:nvSpPr>
          <p:cNvPr id="2" name="Fußzeilenplatzhalter 1">
            <a:extLst>
              <a:ext uri="{FF2B5EF4-FFF2-40B4-BE49-F238E27FC236}">
                <a16:creationId xmlns:a16="http://schemas.microsoft.com/office/drawing/2014/main" id="{6C498118-D89B-33A3-5007-0BDC8D113BE9}"/>
              </a:ext>
            </a:extLst>
          </p:cNvPr>
          <p:cNvSpPr>
            <a:spLocks noGrp="1"/>
          </p:cNvSpPr>
          <p:nvPr>
            <p:ph type="ftr" sz="quarter" idx="11"/>
          </p:nvPr>
        </p:nvSpPr>
        <p:spPr/>
        <p:txBody>
          <a:bodyPr/>
          <a:lstStyle/>
          <a:p>
            <a:r>
              <a:rPr lang="de-DE" dirty="0"/>
              <a:t>VDMA Feuerwehrtechnik</a:t>
            </a:r>
          </a:p>
        </p:txBody>
      </p:sp>
      <p:sp>
        <p:nvSpPr>
          <p:cNvPr id="3" name="Foliennummernplatzhalter 2">
            <a:extLst>
              <a:ext uri="{FF2B5EF4-FFF2-40B4-BE49-F238E27FC236}">
                <a16:creationId xmlns:a16="http://schemas.microsoft.com/office/drawing/2014/main" id="{81748CBF-32D9-8A34-3134-C70C385815B4}"/>
              </a:ext>
            </a:extLst>
          </p:cNvPr>
          <p:cNvSpPr>
            <a:spLocks noGrp="1"/>
          </p:cNvSpPr>
          <p:nvPr>
            <p:ph type="sldNum" sz="quarter" idx="12"/>
          </p:nvPr>
        </p:nvSpPr>
        <p:spPr/>
        <p:txBody>
          <a:bodyPr/>
          <a:lstStyle/>
          <a:p>
            <a:fld id="{85D085A6-C2F1-45FB-ADEB-76F4484E5A7F}" type="slidenum">
              <a:rPr lang="de-DE" smtClean="0"/>
              <a:pPr/>
              <a:t>9</a:t>
            </a:fld>
            <a:endParaRPr lang="de-DE"/>
          </a:p>
        </p:txBody>
      </p:sp>
      <p:sp>
        <p:nvSpPr>
          <p:cNvPr id="10" name="Datumsplatzhalter 9">
            <a:extLst>
              <a:ext uri="{FF2B5EF4-FFF2-40B4-BE49-F238E27FC236}">
                <a16:creationId xmlns:a16="http://schemas.microsoft.com/office/drawing/2014/main" id="{EB5E6E19-8CE6-EF7A-F256-EE4EEA78465C}"/>
              </a:ext>
            </a:extLst>
          </p:cNvPr>
          <p:cNvSpPr>
            <a:spLocks noGrp="1"/>
          </p:cNvSpPr>
          <p:nvPr>
            <p:ph type="dt" sz="half" idx="2"/>
          </p:nvPr>
        </p:nvSpPr>
        <p:spPr/>
        <p:txBody>
          <a:bodyPr/>
          <a:lstStyle/>
          <a:p>
            <a:fld id="{B3353F03-955F-E843-A50B-4642683E47AC}" type="datetime1">
              <a:rPr lang="de-DE" smtClean="0"/>
              <a:t>08.09.2025</a:t>
            </a:fld>
            <a:endParaRPr lang="de-DE" dirty="0"/>
          </a:p>
        </p:txBody>
      </p:sp>
      <p:sp>
        <p:nvSpPr>
          <p:cNvPr id="12" name="Textfeld 11">
            <a:extLst>
              <a:ext uri="{FF2B5EF4-FFF2-40B4-BE49-F238E27FC236}">
                <a16:creationId xmlns:a16="http://schemas.microsoft.com/office/drawing/2014/main" id="{A9B4173D-2445-16CF-4AB9-F64B2D9380E2}"/>
              </a:ext>
            </a:extLst>
          </p:cNvPr>
          <p:cNvSpPr txBox="1"/>
          <p:nvPr/>
        </p:nvSpPr>
        <p:spPr>
          <a:xfrm>
            <a:off x="9623023" y="2751892"/>
            <a:ext cx="2029059" cy="338554"/>
          </a:xfrm>
          <a:prstGeom prst="rect">
            <a:avLst/>
          </a:prstGeom>
        </p:spPr>
        <p:txBody>
          <a:bodyPr vert="horz" wrap="square" lIns="0" tIns="0" rIns="0" bIns="0" rtlCol="0">
            <a:spAutoFit/>
          </a:bodyPr>
          <a:lstStyle/>
          <a:p>
            <a:pPr algn="l"/>
            <a:r>
              <a:rPr lang="de-DE" sz="1100" dirty="0">
                <a:solidFill>
                  <a:srgbClr val="222F5B"/>
                </a:solidFill>
              </a:rPr>
              <a:t>Exportvolumen Jan-Jun 2025: 47 Mio. € (-39%)</a:t>
            </a:r>
          </a:p>
        </p:txBody>
      </p:sp>
    </p:spTree>
    <p:extLst>
      <p:ext uri="{BB962C8B-B14F-4D97-AF65-F5344CB8AC3E}">
        <p14:creationId xmlns:p14="http://schemas.microsoft.com/office/powerpoint/2010/main" val="2802525661"/>
      </p:ext>
    </p:extLst>
  </p:cSld>
  <p:clrMapOvr>
    <a:masterClrMapping/>
  </p:clrMapOvr>
</p:sld>
</file>

<file path=ppt/theme/theme1.xml><?xml version="1.0" encoding="utf-8"?>
<a:theme xmlns:a="http://schemas.openxmlformats.org/drawingml/2006/main" name="VDMA_PPT_Templates_0625">
  <a:themeElements>
    <a:clrScheme name="VDMA_Colors">
      <a:dk1>
        <a:srgbClr val="222F5B"/>
      </a:dk1>
      <a:lt1>
        <a:srgbClr val="FFFFFF"/>
      </a:lt1>
      <a:dk2>
        <a:srgbClr val="000000"/>
      </a:dk2>
      <a:lt2>
        <a:srgbClr val="E3E3E6"/>
      </a:lt2>
      <a:accent1>
        <a:srgbClr val="222F5B"/>
      </a:accent1>
      <a:accent2>
        <a:srgbClr val="F97F08"/>
      </a:accent2>
      <a:accent3>
        <a:srgbClr val="324C9C"/>
      </a:accent3>
      <a:accent4>
        <a:srgbClr val="75CCF2"/>
      </a:accent4>
      <a:accent5>
        <a:srgbClr val="9E8FC3"/>
      </a:accent5>
      <a:accent6>
        <a:srgbClr val="FFD204"/>
      </a:accent6>
      <a:hlink>
        <a:srgbClr val="F97F08"/>
      </a:hlink>
      <a:folHlink>
        <a:srgbClr val="222F5B"/>
      </a:folHlink>
    </a:clrScheme>
    <a:fontScheme name="VDMA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ln w="9525"/>
      </a:spPr>
      <a:bodyPr/>
      <a:lstStyle/>
      <a:style>
        <a:lnRef idx="2">
          <a:schemeClr val="accent1"/>
        </a:lnRef>
        <a:fillRef idx="0">
          <a:schemeClr val="accent1"/>
        </a:fillRef>
        <a:effectRef idx="1">
          <a:schemeClr val="accent1"/>
        </a:effectRef>
        <a:fontRef idx="minor">
          <a:schemeClr val="tx1"/>
        </a:fontRef>
      </a:style>
    </a:lnDef>
    <a:txDef>
      <a:spPr/>
      <a:bodyPr vert="horz" wrap="none" lIns="0" tIns="0" rIns="0" bIns="0" rtlCol="0">
        <a:spAutoFit/>
      </a:bodyPr>
      <a:lstStyle>
        <a:defPPr marL="180000" indent="-172800" algn="l">
          <a:buClr>
            <a:schemeClr val="accent2"/>
          </a:buClr>
          <a:buFont typeface="Arial" panose="020B0604020202020204" pitchFamily="34" charset="0"/>
          <a:buChar char="•"/>
          <a:defRPr sz="1600" dirty="0" err="1" smtClean="0"/>
        </a:defPPr>
      </a:lstStyle>
    </a:txDef>
  </a:objectDefaults>
  <a:extraClrSchemeLst/>
  <a:extLst>
    <a:ext uri="{05A4C25C-085E-4340-85A3-A5531E510DB2}">
      <thm15:themeFamily xmlns:thm15="http://schemas.microsoft.com/office/thememl/2012/main" name="Präsentation2" id="{A75CD1A8-ABD9-4CC0-BD7E-43EB47ACA930}" vid="{6D226721-9669-4CEE-978C-C432B8002F30}"/>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b5b4f83-c565-40b5-a734-a9d06f754378" xsi:nil="true"/>
    <lcf76f155ced4ddcb4097134ff3c332f xmlns="6113ff7b-d7fa-4aef-ba81-ee1c41da584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1FF0EDDAD17742ACA87D06CCC9E1A2" ma:contentTypeVersion="16" ma:contentTypeDescription="Create a new document." ma:contentTypeScope="" ma:versionID="f68e0ddb30850e86445870f591002fba">
  <xsd:schema xmlns:xsd="http://www.w3.org/2001/XMLSchema" xmlns:xs="http://www.w3.org/2001/XMLSchema" xmlns:p="http://schemas.microsoft.com/office/2006/metadata/properties" xmlns:ns2="6113ff7b-d7fa-4aef-ba81-ee1c41da584d" xmlns:ns3="cb5b4f83-c565-40b5-a734-a9d06f754378" targetNamespace="http://schemas.microsoft.com/office/2006/metadata/properties" ma:root="true" ma:fieldsID="520074fd968d17fc7e515af216fab7f4" ns2:_="" ns3:_="">
    <xsd:import namespace="6113ff7b-d7fa-4aef-ba81-ee1c41da584d"/>
    <xsd:import namespace="cb5b4f83-c565-40b5-a734-a9d06f75437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ServiceBillingMetadata"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3ff7b-d7fa-4aef-ba81-ee1c41da58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6a257fb-28f5-49c4-92c3-d49665e8e1d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BillingMetadata" ma:index="22" nillable="true" ma:displayName="MediaServiceBillingMetadata" ma:hidden="true" ma:internalName="MediaServiceBillingMetadata"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b5b4f83-c565-40b5-a734-a9d06f75437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5e4cc93-e844-4903-8cdf-5ea14f518dc6}" ma:internalName="TaxCatchAll" ma:showField="CatchAllData" ma:web="cb5b4f83-c565-40b5-a734-a9d06f75437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400A9D-6305-4E37-95D5-6DD26957456E}">
  <ds:schemaRefs>
    <ds:schemaRef ds:uri="86c4d13f-2d1f-4543-9237-40f728e99a6b"/>
    <ds:schemaRef ds:uri="http://www.w3.org/XML/1998/namespace"/>
    <ds:schemaRef ds:uri="http://schemas.microsoft.com/office/2006/documentManagement/types"/>
    <ds:schemaRef ds:uri="http://schemas.microsoft.com/office/infopath/2007/PartnerControls"/>
    <ds:schemaRef ds:uri="http://purl.org/dc/terms/"/>
    <ds:schemaRef ds:uri="http://purl.org/dc/elements/1.1/"/>
    <ds:schemaRef ds:uri="http://schemas.openxmlformats.org/package/2006/metadata/core-properties"/>
    <ds:schemaRef ds:uri="ee1221c7-7a62-4edd-a7a6-45e960ced199"/>
    <ds:schemaRef ds:uri="http://schemas.microsoft.com/office/2006/metadata/properties"/>
    <ds:schemaRef ds:uri="http://purl.org/dc/dcmitype/"/>
    <ds:schemaRef ds:uri="cb5b4f83-c565-40b5-a734-a9d06f754378"/>
    <ds:schemaRef ds:uri="6113ff7b-d7fa-4aef-ba81-ee1c41da584d"/>
  </ds:schemaRefs>
</ds:datastoreItem>
</file>

<file path=customXml/itemProps2.xml><?xml version="1.0" encoding="utf-8"?>
<ds:datastoreItem xmlns:ds="http://schemas.openxmlformats.org/officeDocument/2006/customXml" ds:itemID="{1AAF9994-BDD6-4E99-A8FF-E0757FA870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3ff7b-d7fa-4aef-ba81-ee1c41da584d"/>
    <ds:schemaRef ds:uri="cb5b4f83-c565-40b5-a734-a9d06f7543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6ACEA2-EF8A-4F29-BB6C-EA1E81BBCE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FT_PPT_Templates_DE_0725</Template>
  <TotalTime>0</TotalTime>
  <Words>221</Words>
  <Application>Microsoft Office PowerPoint</Application>
  <PresentationFormat>Breitbild</PresentationFormat>
  <Paragraphs>64</Paragraphs>
  <Slides>9</Slides>
  <Notes>8</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Links</vt:lpstr>
      </vt:variant>
      <vt:variant>
        <vt:i4>9</vt:i4>
      </vt:variant>
      <vt:variant>
        <vt:lpstr>Folientitel</vt:lpstr>
      </vt:variant>
      <vt:variant>
        <vt:i4>9</vt:i4>
      </vt:variant>
    </vt:vector>
  </HeadingPairs>
  <TitlesOfParts>
    <vt:vector size="22" baseType="lpstr">
      <vt:lpstr>Aptos</vt:lpstr>
      <vt:lpstr>Arial</vt:lpstr>
      <vt:lpstr>Symbol</vt:lpstr>
      <vt:lpstr>VDMA_PPT_Templates_0625</vt:lpstr>
      <vt:lpstr>\\VDMA.local\Public\ORGA\FT\Allgemein\4-2 Markt und Konjunktur\Daten KBA\Internet\Zulassungsdiagramme.xlsx!Dia 1 Neuzulass Monate alle Fz!Z7S2:Z8S3</vt:lpstr>
      <vt:lpstr>\\VDMA.local\Public\ORGA\FT\Allgemein\4-2 Markt und Konjunktur\Daten KBA\Internet\Zulassungsdiagramme.xlsx!Dia 2 Neuzulass Monate LF!Z7S2:Z8S3</vt:lpstr>
      <vt:lpstr>\\VDMA.local\Public\ORGA\FT\Allgemein\4-2 Markt und Konjunktur\Daten KBA\Neuzulassungen\Zulassungen nach Typ.xlsx!pro Monat!Z7S2:Z8S3</vt:lpstr>
      <vt:lpstr>\\VDMA.local\Public\ORGA\FT\Allgemein\4-2 Markt und Konjunktur\Daten KBA\Neuzulassungen\Zulassungen nach Typ.xlsx!pro Monat (mEG)!Z7S2:Z8S4</vt:lpstr>
      <vt:lpstr>\\VDMA.local\Public\ORGA\FT\Allgemein\4-2 Markt und Konjunktur\Daten KBA\Internet\Zulassungsdiagramme.xlsx!Dia 3 Zeitreihe!Z7S2:Z8S3</vt:lpstr>
      <vt:lpstr>\\VDMA.local\Public\ORGA\FT\Allgemein\4-2 Markt und Konjunktur\Daten KBA\Neuzulassungen\Zulassungen nach Typ.xlsx!Gesamtjahr!Z7S2:Z10S4</vt:lpstr>
      <vt:lpstr>\\VDMA.local\Public\ORGA\FT\Allgemein\4-2 Markt und Konjunktur\Daten KBA\Neuzulassungen\Zulassungen nach Typ.xlsx!Gesamtjahr (mEG)!Z7S2:Z10S4</vt:lpstr>
      <vt:lpstr>\\VDMA.local\Public\ORGA\FT\Allgemein\4-2 Markt und Konjunktur\Daten KBA\Internet\Export TOP 15 FT.xlsx!2025!Z23S1:Z43S8</vt:lpstr>
      <vt:lpstr>\\VDMA.local\Public\ORGA\FT\Allgemein\4-2 Markt und Konjunktur\Daten KBA\Internet\Export TOP 15 FT.xlsx!2025!Z2S1:Z21S8</vt:lpstr>
      <vt:lpstr>Neuzulassungen Feuerwehrfahrzeuge in Deutschland</vt:lpstr>
      <vt:lpstr>Neuzulassungen von Feuerwehrfahrzeugen  in Deutschland (1)</vt:lpstr>
      <vt:lpstr>Neuzulassungen von Feuerwehrfahrzeugen  in Deutschland (2)</vt:lpstr>
      <vt:lpstr>Neuzulassungen von Feuerwehrfahrzeugen  in Deutschland (3)</vt:lpstr>
      <vt:lpstr>Neuzulassungen von Feuerwehrfahrzeugen  in Deutschland (4)</vt:lpstr>
      <vt:lpstr>Neuzulassungen von Feuerwehrfahrzeugen  in Deutschland (5)</vt:lpstr>
      <vt:lpstr>Neuzulassungen von Feuerwehrfahrzeugen  in Deutschland (6)</vt:lpstr>
      <vt:lpstr>Neuzulassungen von Feuerwehrfahrzeugen  in Deutschland (7)</vt:lpstr>
      <vt:lpstr>Deutscher Export von Feuerwehrfahrzeugen  1-6/2025 nach Region und Land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Dagmar Häser-Hördt</dc:creator>
  <cp:lastModifiedBy>Dagmar Häser-Hördt</cp:lastModifiedBy>
  <cp:revision>13</cp:revision>
  <dcterms:created xsi:type="dcterms:W3CDTF">2025-09-05T07:10:25Z</dcterms:created>
  <dcterms:modified xsi:type="dcterms:W3CDTF">2025-09-08T13:04:06Z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0x0101003B1FF0EDDAD17742ACA87D06CCC9E1A2</vt:lpwstr>
  </property>
  <property fmtid="{D5CDD505-2E9C-101B-9397-08002B2CF9AE}" pid="3" name="MSIP_Label_a844c618-538c-404a-b2f6-f58b5e4f4fae_Enabled">
    <vt:lpwstr>true</vt:lpwstr>
  </property>
  <property fmtid="{D5CDD505-2E9C-101B-9397-08002B2CF9AE}" pid="4" name="MSIP_Label_a844c618-538c-404a-b2f6-f58b5e4f4fae_SetDate">
    <vt:lpwstr>2025-06-05T07:00:35Z</vt:lpwstr>
  </property>
  <property fmtid="{D5CDD505-2E9C-101B-9397-08002B2CF9AE}" pid="5" name="MSIP_Label_a844c618-538c-404a-b2f6-f58b5e4f4fae_Method">
    <vt:lpwstr>Privileged</vt:lpwstr>
  </property>
  <property fmtid="{D5CDD505-2E9C-101B-9397-08002B2CF9AE}" pid="6" name="MSIP_Label_a844c618-538c-404a-b2f6-f58b5e4f4fae_Name">
    <vt:lpwstr>Public</vt:lpwstr>
  </property>
  <property fmtid="{D5CDD505-2E9C-101B-9397-08002B2CF9AE}" pid="7" name="MSIP_Label_a844c618-538c-404a-b2f6-f58b5e4f4fae_SiteId">
    <vt:lpwstr>41eb501a-f671-4ce0-a5bf-b64168c3705f</vt:lpwstr>
  </property>
  <property fmtid="{D5CDD505-2E9C-101B-9397-08002B2CF9AE}" pid="8" name="MSIP_Label_a844c618-538c-404a-b2f6-f58b5e4f4fae_ActionId">
    <vt:lpwstr>5bc8ba9c-3dcb-4f0f-ad5c-2d2fa2ca9e98</vt:lpwstr>
  </property>
  <property fmtid="{D5CDD505-2E9C-101B-9397-08002B2CF9AE}" pid="9" name="MSIP_Label_a844c618-538c-404a-b2f6-f58b5e4f4fae_ContentBits">
    <vt:lpwstr>0</vt:lpwstr>
  </property>
  <property fmtid="{D5CDD505-2E9C-101B-9397-08002B2CF9AE}" pid="10" name="MSIP_Label_a844c618-538c-404a-b2f6-f58b5e4f4fae_Tag">
    <vt:lpwstr>50, 0, 1, 1</vt:lpwstr>
  </property>
</Properties>
</file>